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1"/>
  </p:notesMasterIdLst>
  <p:handoutMasterIdLst>
    <p:handoutMasterId r:id="rId12"/>
  </p:handoutMasterIdLst>
  <p:sldIdLst>
    <p:sldId id="364" r:id="rId2"/>
    <p:sldId id="302" r:id="rId3"/>
    <p:sldId id="377" r:id="rId4"/>
    <p:sldId id="390" r:id="rId5"/>
    <p:sldId id="370" r:id="rId6"/>
    <p:sldId id="378" r:id="rId7"/>
    <p:sldId id="371" r:id="rId8"/>
    <p:sldId id="402" r:id="rId9"/>
    <p:sldId id="3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1B51"/>
    <a:srgbClr val="3D297C"/>
    <a:srgbClr val="C94A37"/>
    <a:srgbClr val="6D990B"/>
    <a:srgbClr val="74A30B"/>
    <a:srgbClr val="7BAD0C"/>
    <a:srgbClr val="84BA0D"/>
    <a:srgbClr val="8BC30E"/>
    <a:srgbClr val="212837"/>
    <a:srgbClr val="28B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A43B9F-2401-8643-8BE6-9B8AD9DCCBAE}" v="86" dt="2022-10-31T09:33:47.8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6327"/>
  </p:normalViewPr>
  <p:slideViewPr>
    <p:cSldViewPr snapToGrid="0" showGuides="1">
      <p:cViewPr varScale="1">
        <p:scale>
          <a:sx n="123" d="100"/>
          <a:sy n="123" d="100"/>
        </p:scale>
        <p:origin x="848" y="192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75" d="100"/>
        <a:sy n="75" d="100"/>
      </p:scale>
      <p:origin x="0" y="-8658"/>
    </p:cViewPr>
  </p:sorterViewPr>
  <p:notesViewPr>
    <p:cSldViewPr snapToGrid="0" showGuides="1">
      <p:cViewPr varScale="1">
        <p:scale>
          <a:sx n="56" d="100"/>
          <a:sy n="56" d="100"/>
        </p:scale>
        <p:origin x="199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par Kaugija" userId="44a3247616a00af1" providerId="LiveId" clId="{04A43B9F-2401-8643-8BE6-9B8AD9DCCBAE}"/>
    <pc:docChg chg="modSld">
      <pc:chgData name="Kaspar Kaugija" userId="44a3247616a00af1" providerId="LiveId" clId="{04A43B9F-2401-8643-8BE6-9B8AD9DCCBAE}" dt="2022-10-31T09:33:47.839" v="92" actId="20577"/>
      <pc:docMkLst>
        <pc:docMk/>
      </pc:docMkLst>
      <pc:sldChg chg="modSp mod">
        <pc:chgData name="Kaspar Kaugija" userId="44a3247616a00af1" providerId="LiveId" clId="{04A43B9F-2401-8643-8BE6-9B8AD9DCCBAE}" dt="2022-10-31T09:23:54.759" v="6" actId="20577"/>
        <pc:sldMkLst>
          <pc:docMk/>
          <pc:sldMk cId="550339820" sldId="302"/>
        </pc:sldMkLst>
        <pc:spChg chg="mod">
          <ac:chgData name="Kaspar Kaugija" userId="44a3247616a00af1" providerId="LiveId" clId="{04A43B9F-2401-8643-8BE6-9B8AD9DCCBAE}" dt="2022-10-31T09:23:54.759" v="6" actId="20577"/>
          <ac:spMkLst>
            <pc:docMk/>
            <pc:sldMk cId="550339820" sldId="302"/>
            <ac:spMk id="71" creationId="{071B52CE-25BD-47B0-9EEC-485914668800}"/>
          </ac:spMkLst>
        </pc:spChg>
      </pc:sldChg>
      <pc:sldChg chg="modSp">
        <pc:chgData name="Kaspar Kaugija" userId="44a3247616a00af1" providerId="LiveId" clId="{04A43B9F-2401-8643-8BE6-9B8AD9DCCBAE}" dt="2022-10-31T09:30:53.378" v="65" actId="20577"/>
        <pc:sldMkLst>
          <pc:docMk/>
          <pc:sldMk cId="262698053" sldId="369"/>
        </pc:sldMkLst>
        <pc:spChg chg="mod">
          <ac:chgData name="Kaspar Kaugija" userId="44a3247616a00af1" providerId="LiveId" clId="{04A43B9F-2401-8643-8BE6-9B8AD9DCCBAE}" dt="2022-10-31T09:30:53.378" v="65" actId="20577"/>
          <ac:spMkLst>
            <pc:docMk/>
            <pc:sldMk cId="262698053" sldId="369"/>
            <ac:spMk id="6" creationId="{196861D3-02D9-4F13-AD66-D4F50C829679}"/>
          </ac:spMkLst>
        </pc:spChg>
      </pc:sldChg>
      <pc:sldChg chg="modSp">
        <pc:chgData name="Kaspar Kaugija" userId="44a3247616a00af1" providerId="LiveId" clId="{04A43B9F-2401-8643-8BE6-9B8AD9DCCBAE}" dt="2022-10-31T09:27:31.447" v="33" actId="20577"/>
        <pc:sldMkLst>
          <pc:docMk/>
          <pc:sldMk cId="217873653" sldId="370"/>
        </pc:sldMkLst>
        <pc:spChg chg="mod">
          <ac:chgData name="Kaspar Kaugija" userId="44a3247616a00af1" providerId="LiveId" clId="{04A43B9F-2401-8643-8BE6-9B8AD9DCCBAE}" dt="2022-10-31T09:27:31.447" v="33" actId="20577"/>
          <ac:spMkLst>
            <pc:docMk/>
            <pc:sldMk cId="217873653" sldId="370"/>
            <ac:spMk id="5" creationId="{F42DAAD1-F537-4DF2-8099-93B2D55060F5}"/>
          </ac:spMkLst>
        </pc:spChg>
      </pc:sldChg>
      <pc:sldChg chg="modSp">
        <pc:chgData name="Kaspar Kaugija" userId="44a3247616a00af1" providerId="LiveId" clId="{04A43B9F-2401-8643-8BE6-9B8AD9DCCBAE}" dt="2022-10-31T09:33:47.839" v="92" actId="20577"/>
        <pc:sldMkLst>
          <pc:docMk/>
          <pc:sldMk cId="1832564126" sldId="371"/>
        </pc:sldMkLst>
        <pc:spChg chg="mod">
          <ac:chgData name="Kaspar Kaugija" userId="44a3247616a00af1" providerId="LiveId" clId="{04A43B9F-2401-8643-8BE6-9B8AD9DCCBAE}" dt="2022-10-31T09:33:47.839" v="92" actId="20577"/>
          <ac:spMkLst>
            <pc:docMk/>
            <pc:sldMk cId="1832564126" sldId="371"/>
            <ac:spMk id="5" creationId="{F42DAAD1-F537-4DF2-8099-93B2D55060F5}"/>
          </ac:spMkLst>
        </pc:spChg>
        <pc:spChg chg="mod">
          <ac:chgData name="Kaspar Kaugija" userId="44a3247616a00af1" providerId="LiveId" clId="{04A43B9F-2401-8643-8BE6-9B8AD9DCCBAE}" dt="2022-10-31T09:29:28.185" v="51" actId="20577"/>
          <ac:spMkLst>
            <pc:docMk/>
            <pc:sldMk cId="1832564126" sldId="371"/>
            <ac:spMk id="13" creationId="{F42DAAD1-F537-4DF2-8099-93B2D55060F5}"/>
          </ac:spMkLst>
        </pc:spChg>
        <pc:spChg chg="mod">
          <ac:chgData name="Kaspar Kaugija" userId="44a3247616a00af1" providerId="LiveId" clId="{04A43B9F-2401-8643-8BE6-9B8AD9DCCBAE}" dt="2022-10-31T09:29:54.171" v="52" actId="20577"/>
          <ac:spMkLst>
            <pc:docMk/>
            <pc:sldMk cId="1832564126" sldId="371"/>
            <ac:spMk id="14" creationId="{F42DAAD1-F537-4DF2-8099-93B2D55060F5}"/>
          </ac:spMkLst>
        </pc:spChg>
      </pc:sldChg>
      <pc:sldChg chg="modSp">
        <pc:chgData name="Kaspar Kaugija" userId="44a3247616a00af1" providerId="LiveId" clId="{04A43B9F-2401-8643-8BE6-9B8AD9DCCBAE}" dt="2022-10-31T09:26:55.815" v="15" actId="20577"/>
        <pc:sldMkLst>
          <pc:docMk/>
          <pc:sldMk cId="691289902" sldId="377"/>
        </pc:sldMkLst>
        <pc:spChg chg="mod">
          <ac:chgData name="Kaspar Kaugija" userId="44a3247616a00af1" providerId="LiveId" clId="{04A43B9F-2401-8643-8BE6-9B8AD9DCCBAE}" dt="2022-10-31T09:26:55.815" v="15" actId="20577"/>
          <ac:spMkLst>
            <pc:docMk/>
            <pc:sldMk cId="691289902" sldId="377"/>
            <ac:spMk id="18" creationId="{8C94A21C-3012-4547-B216-8CA448E3422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1D565-8038-4156-8CD2-E3CC943DCA6B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B0B13-8DEE-46B0-843A-FD09F82B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05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96E86-5E67-4DFC-9D7D-D598240582E8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C7E86-76DE-4D38-A718-39A1E655A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32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3584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1pPr>
    <a:lvl2pPr marL="466791" algn="l" defTabSz="933584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2pPr>
    <a:lvl3pPr marL="933584" algn="l" defTabSz="933584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3pPr>
    <a:lvl4pPr marL="1400375" algn="l" defTabSz="933584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4pPr>
    <a:lvl5pPr marL="1867167" algn="l" defTabSz="933584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5pPr>
    <a:lvl6pPr marL="2333958" algn="l" defTabSz="933584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6pPr>
    <a:lvl7pPr marL="2800750" algn="l" defTabSz="933584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7pPr>
    <a:lvl8pPr marL="3267542" algn="l" defTabSz="933584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8pPr>
    <a:lvl9pPr marL="3734333" algn="l" defTabSz="933584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70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6C59EC5-E6FD-4B07-B0B6-5066E940AD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2774" y="1357410"/>
            <a:ext cx="6941653" cy="4105080"/>
          </a:xfrm>
          <a:custGeom>
            <a:avLst/>
            <a:gdLst>
              <a:gd name="connsiteX0" fmla="*/ 0 w 5957293"/>
              <a:gd name="connsiteY0" fmla="*/ 0 h 4105080"/>
              <a:gd name="connsiteX1" fmla="*/ 5957293 w 5957293"/>
              <a:gd name="connsiteY1" fmla="*/ 0 h 4105080"/>
              <a:gd name="connsiteX2" fmla="*/ 5957293 w 5957293"/>
              <a:gd name="connsiteY2" fmla="*/ 4105080 h 4105080"/>
              <a:gd name="connsiteX3" fmla="*/ 0 w 5957293"/>
              <a:gd name="connsiteY3" fmla="*/ 4105080 h 410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7293" h="4105080">
                <a:moveTo>
                  <a:pt x="0" y="0"/>
                </a:moveTo>
                <a:lnTo>
                  <a:pt x="5957293" y="0"/>
                </a:lnTo>
                <a:lnTo>
                  <a:pt x="5957293" y="4105080"/>
                </a:lnTo>
                <a:lnTo>
                  <a:pt x="0" y="410508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3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3B479B-E2CA-44C3-B877-A2F4CD206E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17932" y="476186"/>
            <a:ext cx="3071122" cy="4785589"/>
          </a:xfrm>
          <a:custGeom>
            <a:avLst/>
            <a:gdLst>
              <a:gd name="connsiteX0" fmla="*/ 0 w 3071122"/>
              <a:gd name="connsiteY0" fmla="*/ 0 h 3985426"/>
              <a:gd name="connsiteX1" fmla="*/ 3048453 w 3071122"/>
              <a:gd name="connsiteY1" fmla="*/ 0 h 3985426"/>
              <a:gd name="connsiteX2" fmla="*/ 3049653 w 3071122"/>
              <a:gd name="connsiteY2" fmla="*/ 88911 h 3985426"/>
              <a:gd name="connsiteX3" fmla="*/ 3071122 w 3071122"/>
              <a:gd name="connsiteY3" fmla="*/ 1855296 h 3985426"/>
              <a:gd name="connsiteX4" fmla="*/ 3063960 w 3071122"/>
              <a:gd name="connsiteY4" fmla="*/ 1870778 h 3985426"/>
              <a:gd name="connsiteX5" fmla="*/ 3064011 w 3071122"/>
              <a:gd name="connsiteY5" fmla="*/ 1871573 h 3985426"/>
              <a:gd name="connsiteX6" fmla="*/ 2958906 w 3071122"/>
              <a:gd name="connsiteY6" fmla="*/ 2598406 h 3985426"/>
              <a:gd name="connsiteX7" fmla="*/ 979762 w 3071122"/>
              <a:gd name="connsiteY7" fmla="*/ 3929946 h 3985426"/>
              <a:gd name="connsiteX8" fmla="*/ 20927 w 3071122"/>
              <a:gd name="connsiteY8" fmla="*/ 2607863 h 3985426"/>
              <a:gd name="connsiteX9" fmla="*/ 11436 w 3071122"/>
              <a:gd name="connsiteY9" fmla="*/ 2460067 h 3985426"/>
              <a:gd name="connsiteX10" fmla="*/ 9202 w 3071122"/>
              <a:gd name="connsiteY10" fmla="*/ 2460079 h 3985426"/>
              <a:gd name="connsiteX0" fmla="*/ 0 w 3071122"/>
              <a:gd name="connsiteY0" fmla="*/ 482600 h 4468026"/>
              <a:gd name="connsiteX1" fmla="*/ 3048453 w 3071122"/>
              <a:gd name="connsiteY1" fmla="*/ 482600 h 4468026"/>
              <a:gd name="connsiteX2" fmla="*/ 3049653 w 3071122"/>
              <a:gd name="connsiteY2" fmla="*/ 571511 h 4468026"/>
              <a:gd name="connsiteX3" fmla="*/ 3071122 w 3071122"/>
              <a:gd name="connsiteY3" fmla="*/ 2337896 h 4468026"/>
              <a:gd name="connsiteX4" fmla="*/ 3063960 w 3071122"/>
              <a:gd name="connsiteY4" fmla="*/ 2353378 h 4468026"/>
              <a:gd name="connsiteX5" fmla="*/ 3064011 w 3071122"/>
              <a:gd name="connsiteY5" fmla="*/ 2354173 h 4468026"/>
              <a:gd name="connsiteX6" fmla="*/ 2958906 w 3071122"/>
              <a:gd name="connsiteY6" fmla="*/ 3081006 h 4468026"/>
              <a:gd name="connsiteX7" fmla="*/ 979762 w 3071122"/>
              <a:gd name="connsiteY7" fmla="*/ 4412546 h 4468026"/>
              <a:gd name="connsiteX8" fmla="*/ 20927 w 3071122"/>
              <a:gd name="connsiteY8" fmla="*/ 3090463 h 4468026"/>
              <a:gd name="connsiteX9" fmla="*/ 11436 w 3071122"/>
              <a:gd name="connsiteY9" fmla="*/ 2942667 h 4468026"/>
              <a:gd name="connsiteX10" fmla="*/ 9202 w 3071122"/>
              <a:gd name="connsiteY10" fmla="*/ 2942679 h 4468026"/>
              <a:gd name="connsiteX11" fmla="*/ 0 w 3071122"/>
              <a:gd name="connsiteY11" fmla="*/ 482600 h 4468026"/>
              <a:gd name="connsiteX0" fmla="*/ 0 w 3071122"/>
              <a:gd name="connsiteY0" fmla="*/ 800163 h 4785589"/>
              <a:gd name="connsiteX1" fmla="*/ 3048453 w 3071122"/>
              <a:gd name="connsiteY1" fmla="*/ 800163 h 4785589"/>
              <a:gd name="connsiteX2" fmla="*/ 3049653 w 3071122"/>
              <a:gd name="connsiteY2" fmla="*/ 889074 h 4785589"/>
              <a:gd name="connsiteX3" fmla="*/ 3071122 w 3071122"/>
              <a:gd name="connsiteY3" fmla="*/ 2655459 h 4785589"/>
              <a:gd name="connsiteX4" fmla="*/ 3063960 w 3071122"/>
              <a:gd name="connsiteY4" fmla="*/ 2670941 h 4785589"/>
              <a:gd name="connsiteX5" fmla="*/ 3064011 w 3071122"/>
              <a:gd name="connsiteY5" fmla="*/ 2671736 h 4785589"/>
              <a:gd name="connsiteX6" fmla="*/ 2958906 w 3071122"/>
              <a:gd name="connsiteY6" fmla="*/ 3398569 h 4785589"/>
              <a:gd name="connsiteX7" fmla="*/ 979762 w 3071122"/>
              <a:gd name="connsiteY7" fmla="*/ 4730109 h 4785589"/>
              <a:gd name="connsiteX8" fmla="*/ 20927 w 3071122"/>
              <a:gd name="connsiteY8" fmla="*/ 3408026 h 4785589"/>
              <a:gd name="connsiteX9" fmla="*/ 11436 w 3071122"/>
              <a:gd name="connsiteY9" fmla="*/ 3260230 h 4785589"/>
              <a:gd name="connsiteX10" fmla="*/ 9202 w 3071122"/>
              <a:gd name="connsiteY10" fmla="*/ 3260242 h 4785589"/>
              <a:gd name="connsiteX11" fmla="*/ 0 w 3071122"/>
              <a:gd name="connsiteY11" fmla="*/ 800163 h 478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71122" h="4785589">
                <a:moveTo>
                  <a:pt x="0" y="800163"/>
                </a:moveTo>
                <a:cubicBezTo>
                  <a:pt x="920901" y="-285687"/>
                  <a:pt x="2851452" y="-247587"/>
                  <a:pt x="3048453" y="800163"/>
                </a:cubicBezTo>
                <a:lnTo>
                  <a:pt x="3049653" y="889074"/>
                </a:lnTo>
                <a:cubicBezTo>
                  <a:pt x="3058463" y="1529132"/>
                  <a:pt x="3069753" y="2246085"/>
                  <a:pt x="3071122" y="2655459"/>
                </a:cubicBezTo>
                <a:lnTo>
                  <a:pt x="3063960" y="2670941"/>
                </a:lnTo>
                <a:lnTo>
                  <a:pt x="3064011" y="2671736"/>
                </a:lnTo>
                <a:cubicBezTo>
                  <a:pt x="3069317" y="2906925"/>
                  <a:pt x="3035828" y="3153176"/>
                  <a:pt x="2958906" y="3398569"/>
                </a:cubicBezTo>
                <a:cubicBezTo>
                  <a:pt x="2651219" y="4380141"/>
                  <a:pt x="1765126" y="4976292"/>
                  <a:pt x="979762" y="4730109"/>
                </a:cubicBezTo>
                <a:cubicBezTo>
                  <a:pt x="439824" y="4560859"/>
                  <a:pt x="88065" y="4037537"/>
                  <a:pt x="20927" y="3408026"/>
                </a:cubicBezTo>
                <a:lnTo>
                  <a:pt x="11436" y="3260230"/>
                </a:lnTo>
                <a:lnTo>
                  <a:pt x="9202" y="3260242"/>
                </a:lnTo>
                <a:cubicBezTo>
                  <a:pt x="6135" y="2440216"/>
                  <a:pt x="3067" y="1620189"/>
                  <a:pt x="0" y="80016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779DEB6-C62F-4437-8AAD-B2D418E534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58283" y="4501541"/>
            <a:ext cx="760234" cy="760234"/>
          </a:xfrm>
          <a:custGeom>
            <a:avLst/>
            <a:gdLst>
              <a:gd name="connsiteX0" fmla="*/ 380117 w 760234"/>
              <a:gd name="connsiteY0" fmla="*/ 0 h 760234"/>
              <a:gd name="connsiteX1" fmla="*/ 760234 w 760234"/>
              <a:gd name="connsiteY1" fmla="*/ 380117 h 760234"/>
              <a:gd name="connsiteX2" fmla="*/ 380117 w 760234"/>
              <a:gd name="connsiteY2" fmla="*/ 760234 h 760234"/>
              <a:gd name="connsiteX3" fmla="*/ 0 w 760234"/>
              <a:gd name="connsiteY3" fmla="*/ 380117 h 760234"/>
              <a:gd name="connsiteX4" fmla="*/ 380117 w 760234"/>
              <a:gd name="connsiteY4" fmla="*/ 0 h 76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234" h="760234">
                <a:moveTo>
                  <a:pt x="380117" y="0"/>
                </a:moveTo>
                <a:cubicBezTo>
                  <a:pt x="590050" y="0"/>
                  <a:pt x="760234" y="170184"/>
                  <a:pt x="760234" y="380117"/>
                </a:cubicBezTo>
                <a:cubicBezTo>
                  <a:pt x="760234" y="590050"/>
                  <a:pt x="590050" y="760234"/>
                  <a:pt x="380117" y="760234"/>
                </a:cubicBezTo>
                <a:cubicBezTo>
                  <a:pt x="170184" y="760234"/>
                  <a:pt x="0" y="590050"/>
                  <a:pt x="0" y="380117"/>
                </a:cubicBezTo>
                <a:cubicBezTo>
                  <a:pt x="0" y="170184"/>
                  <a:pt x="170184" y="0"/>
                  <a:pt x="380117" y="0"/>
                </a:cubicBezTo>
                <a:close/>
              </a:path>
            </a:pathLst>
          </a:custGeom>
          <a:effectLst>
            <a:outerShdw blurRad="254000" dist="38100" dir="5400000" algn="t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209E394-3782-4A08-93DA-685F459D32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92466" y="839966"/>
            <a:ext cx="531634" cy="531634"/>
          </a:xfrm>
          <a:custGeom>
            <a:avLst/>
            <a:gdLst>
              <a:gd name="connsiteX0" fmla="*/ 380117 w 760234"/>
              <a:gd name="connsiteY0" fmla="*/ 0 h 760234"/>
              <a:gd name="connsiteX1" fmla="*/ 760234 w 760234"/>
              <a:gd name="connsiteY1" fmla="*/ 380117 h 760234"/>
              <a:gd name="connsiteX2" fmla="*/ 380117 w 760234"/>
              <a:gd name="connsiteY2" fmla="*/ 760234 h 760234"/>
              <a:gd name="connsiteX3" fmla="*/ 0 w 760234"/>
              <a:gd name="connsiteY3" fmla="*/ 380117 h 760234"/>
              <a:gd name="connsiteX4" fmla="*/ 380117 w 760234"/>
              <a:gd name="connsiteY4" fmla="*/ 0 h 76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234" h="760234">
                <a:moveTo>
                  <a:pt x="380117" y="0"/>
                </a:moveTo>
                <a:cubicBezTo>
                  <a:pt x="590050" y="0"/>
                  <a:pt x="760234" y="170184"/>
                  <a:pt x="760234" y="380117"/>
                </a:cubicBezTo>
                <a:cubicBezTo>
                  <a:pt x="760234" y="590050"/>
                  <a:pt x="590050" y="760234"/>
                  <a:pt x="380117" y="760234"/>
                </a:cubicBezTo>
                <a:cubicBezTo>
                  <a:pt x="170184" y="760234"/>
                  <a:pt x="0" y="590050"/>
                  <a:pt x="0" y="380117"/>
                </a:cubicBezTo>
                <a:cubicBezTo>
                  <a:pt x="0" y="170184"/>
                  <a:pt x="170184" y="0"/>
                  <a:pt x="380117" y="0"/>
                </a:cubicBezTo>
                <a:close/>
              </a:path>
            </a:pathLst>
          </a:custGeom>
          <a:effectLst>
            <a:outerShdw blurRad="254000" dist="38100" dir="5400000" algn="t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18A2F15-1401-4DA2-B45B-1C56E54775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9054" y="5261775"/>
            <a:ext cx="531634" cy="531634"/>
          </a:xfrm>
          <a:custGeom>
            <a:avLst/>
            <a:gdLst>
              <a:gd name="connsiteX0" fmla="*/ 380117 w 760234"/>
              <a:gd name="connsiteY0" fmla="*/ 0 h 760234"/>
              <a:gd name="connsiteX1" fmla="*/ 760234 w 760234"/>
              <a:gd name="connsiteY1" fmla="*/ 380117 h 760234"/>
              <a:gd name="connsiteX2" fmla="*/ 380117 w 760234"/>
              <a:gd name="connsiteY2" fmla="*/ 760234 h 760234"/>
              <a:gd name="connsiteX3" fmla="*/ 0 w 760234"/>
              <a:gd name="connsiteY3" fmla="*/ 380117 h 760234"/>
              <a:gd name="connsiteX4" fmla="*/ 380117 w 760234"/>
              <a:gd name="connsiteY4" fmla="*/ 0 h 76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234" h="760234">
                <a:moveTo>
                  <a:pt x="380117" y="0"/>
                </a:moveTo>
                <a:cubicBezTo>
                  <a:pt x="590050" y="0"/>
                  <a:pt x="760234" y="170184"/>
                  <a:pt x="760234" y="380117"/>
                </a:cubicBezTo>
                <a:cubicBezTo>
                  <a:pt x="760234" y="590050"/>
                  <a:pt x="590050" y="760234"/>
                  <a:pt x="380117" y="760234"/>
                </a:cubicBezTo>
                <a:cubicBezTo>
                  <a:pt x="170184" y="760234"/>
                  <a:pt x="0" y="590050"/>
                  <a:pt x="0" y="380117"/>
                </a:cubicBezTo>
                <a:cubicBezTo>
                  <a:pt x="0" y="170184"/>
                  <a:pt x="170184" y="0"/>
                  <a:pt x="380117" y="0"/>
                </a:cubicBezTo>
                <a:close/>
              </a:path>
            </a:pathLst>
          </a:custGeom>
          <a:effectLst>
            <a:outerShdw blurRad="254000" dist="38100" dir="5400000" algn="t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4B4EBBC-CB16-4205-8A58-A6044DE639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86756" y="1028753"/>
            <a:ext cx="685694" cy="685694"/>
          </a:xfrm>
          <a:custGeom>
            <a:avLst/>
            <a:gdLst>
              <a:gd name="connsiteX0" fmla="*/ 380117 w 760234"/>
              <a:gd name="connsiteY0" fmla="*/ 0 h 760234"/>
              <a:gd name="connsiteX1" fmla="*/ 760234 w 760234"/>
              <a:gd name="connsiteY1" fmla="*/ 380117 h 760234"/>
              <a:gd name="connsiteX2" fmla="*/ 380117 w 760234"/>
              <a:gd name="connsiteY2" fmla="*/ 760234 h 760234"/>
              <a:gd name="connsiteX3" fmla="*/ 0 w 760234"/>
              <a:gd name="connsiteY3" fmla="*/ 380117 h 760234"/>
              <a:gd name="connsiteX4" fmla="*/ 380117 w 760234"/>
              <a:gd name="connsiteY4" fmla="*/ 0 h 76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234" h="760234">
                <a:moveTo>
                  <a:pt x="380117" y="0"/>
                </a:moveTo>
                <a:cubicBezTo>
                  <a:pt x="590050" y="0"/>
                  <a:pt x="760234" y="170184"/>
                  <a:pt x="760234" y="380117"/>
                </a:cubicBezTo>
                <a:cubicBezTo>
                  <a:pt x="760234" y="590050"/>
                  <a:pt x="590050" y="760234"/>
                  <a:pt x="380117" y="760234"/>
                </a:cubicBezTo>
                <a:cubicBezTo>
                  <a:pt x="170184" y="760234"/>
                  <a:pt x="0" y="590050"/>
                  <a:pt x="0" y="380117"/>
                </a:cubicBezTo>
                <a:cubicBezTo>
                  <a:pt x="0" y="170184"/>
                  <a:pt x="170184" y="0"/>
                  <a:pt x="380117" y="0"/>
                </a:cubicBezTo>
                <a:close/>
              </a:path>
            </a:pathLst>
          </a:custGeom>
          <a:effectLst>
            <a:outerShdw blurRad="254000" dist="38100" dir="5400000" algn="t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EF96B39-FF4B-493F-B4C1-72A379B8818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26761" y="5184745"/>
            <a:ext cx="685694" cy="685694"/>
          </a:xfrm>
          <a:custGeom>
            <a:avLst/>
            <a:gdLst>
              <a:gd name="connsiteX0" fmla="*/ 380117 w 760234"/>
              <a:gd name="connsiteY0" fmla="*/ 0 h 760234"/>
              <a:gd name="connsiteX1" fmla="*/ 760234 w 760234"/>
              <a:gd name="connsiteY1" fmla="*/ 380117 h 760234"/>
              <a:gd name="connsiteX2" fmla="*/ 380117 w 760234"/>
              <a:gd name="connsiteY2" fmla="*/ 760234 h 760234"/>
              <a:gd name="connsiteX3" fmla="*/ 0 w 760234"/>
              <a:gd name="connsiteY3" fmla="*/ 380117 h 760234"/>
              <a:gd name="connsiteX4" fmla="*/ 380117 w 760234"/>
              <a:gd name="connsiteY4" fmla="*/ 0 h 76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234" h="760234">
                <a:moveTo>
                  <a:pt x="380117" y="0"/>
                </a:moveTo>
                <a:cubicBezTo>
                  <a:pt x="590050" y="0"/>
                  <a:pt x="760234" y="170184"/>
                  <a:pt x="760234" y="380117"/>
                </a:cubicBezTo>
                <a:cubicBezTo>
                  <a:pt x="760234" y="590050"/>
                  <a:pt x="590050" y="760234"/>
                  <a:pt x="380117" y="760234"/>
                </a:cubicBezTo>
                <a:cubicBezTo>
                  <a:pt x="170184" y="760234"/>
                  <a:pt x="0" y="590050"/>
                  <a:pt x="0" y="380117"/>
                </a:cubicBezTo>
                <a:cubicBezTo>
                  <a:pt x="0" y="170184"/>
                  <a:pt x="170184" y="0"/>
                  <a:pt x="380117" y="0"/>
                </a:cubicBezTo>
                <a:close/>
              </a:path>
            </a:pathLst>
          </a:custGeom>
          <a:effectLst>
            <a:outerShdw blurRad="254000" dist="38100" dir="5400000" algn="t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1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  <p:bldP spid="20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90B51BC-B1B7-49FF-BDC9-B3FCE1E767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3863" y="1225940"/>
            <a:ext cx="1201737" cy="1201737"/>
          </a:xfrm>
          <a:custGeom>
            <a:avLst/>
            <a:gdLst>
              <a:gd name="connsiteX0" fmla="*/ 380117 w 760234"/>
              <a:gd name="connsiteY0" fmla="*/ 0 h 760234"/>
              <a:gd name="connsiteX1" fmla="*/ 760234 w 760234"/>
              <a:gd name="connsiteY1" fmla="*/ 380117 h 760234"/>
              <a:gd name="connsiteX2" fmla="*/ 380117 w 760234"/>
              <a:gd name="connsiteY2" fmla="*/ 760234 h 760234"/>
              <a:gd name="connsiteX3" fmla="*/ 0 w 760234"/>
              <a:gd name="connsiteY3" fmla="*/ 380117 h 760234"/>
              <a:gd name="connsiteX4" fmla="*/ 380117 w 760234"/>
              <a:gd name="connsiteY4" fmla="*/ 0 h 76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234" h="760234">
                <a:moveTo>
                  <a:pt x="380117" y="0"/>
                </a:moveTo>
                <a:cubicBezTo>
                  <a:pt x="590050" y="0"/>
                  <a:pt x="760234" y="170184"/>
                  <a:pt x="760234" y="380117"/>
                </a:cubicBezTo>
                <a:cubicBezTo>
                  <a:pt x="760234" y="590050"/>
                  <a:pt x="590050" y="760234"/>
                  <a:pt x="380117" y="760234"/>
                </a:cubicBezTo>
                <a:cubicBezTo>
                  <a:pt x="170184" y="760234"/>
                  <a:pt x="0" y="590050"/>
                  <a:pt x="0" y="380117"/>
                </a:cubicBezTo>
                <a:cubicBezTo>
                  <a:pt x="0" y="170184"/>
                  <a:pt x="170184" y="0"/>
                  <a:pt x="380117" y="0"/>
                </a:cubicBezTo>
                <a:close/>
              </a:path>
            </a:pathLst>
          </a:custGeom>
          <a:noFill/>
          <a:ln w="53975">
            <a:solidFill>
              <a:schemeClr val="bg1"/>
            </a:solidFill>
          </a:ln>
          <a:effectLst>
            <a:outerShdw blurRad="419100" dist="304800" dir="318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050" dirty="0">
                <a:solidFill>
                  <a:sysClr val="windowText" lastClr="000000"/>
                </a:solidFill>
              </a:defRPr>
            </a:lvl1pPr>
          </a:lstStyle>
          <a:p>
            <a:pPr marL="0" lvl="0" algn="ctr" defTabSz="457200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F3EE0A3-08BB-428F-A044-0E67F0E803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87640" y="3429000"/>
            <a:ext cx="915951" cy="915951"/>
          </a:xfrm>
          <a:custGeom>
            <a:avLst/>
            <a:gdLst>
              <a:gd name="connsiteX0" fmla="*/ 380117 w 760234"/>
              <a:gd name="connsiteY0" fmla="*/ 0 h 760234"/>
              <a:gd name="connsiteX1" fmla="*/ 760234 w 760234"/>
              <a:gd name="connsiteY1" fmla="*/ 380117 h 760234"/>
              <a:gd name="connsiteX2" fmla="*/ 380117 w 760234"/>
              <a:gd name="connsiteY2" fmla="*/ 760234 h 760234"/>
              <a:gd name="connsiteX3" fmla="*/ 0 w 760234"/>
              <a:gd name="connsiteY3" fmla="*/ 380117 h 760234"/>
              <a:gd name="connsiteX4" fmla="*/ 380117 w 760234"/>
              <a:gd name="connsiteY4" fmla="*/ 0 h 76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234" h="760234">
                <a:moveTo>
                  <a:pt x="380117" y="0"/>
                </a:moveTo>
                <a:cubicBezTo>
                  <a:pt x="590050" y="0"/>
                  <a:pt x="760234" y="170184"/>
                  <a:pt x="760234" y="380117"/>
                </a:cubicBezTo>
                <a:cubicBezTo>
                  <a:pt x="760234" y="590050"/>
                  <a:pt x="590050" y="760234"/>
                  <a:pt x="380117" y="760234"/>
                </a:cubicBezTo>
                <a:cubicBezTo>
                  <a:pt x="170184" y="760234"/>
                  <a:pt x="0" y="590050"/>
                  <a:pt x="0" y="380117"/>
                </a:cubicBezTo>
                <a:cubicBezTo>
                  <a:pt x="0" y="170184"/>
                  <a:pt x="170184" y="0"/>
                  <a:pt x="380117" y="0"/>
                </a:cubicBezTo>
                <a:close/>
              </a:path>
            </a:pathLst>
          </a:custGeom>
          <a:noFill/>
          <a:ln w="53975">
            <a:solidFill>
              <a:schemeClr val="bg1"/>
            </a:solidFill>
          </a:ln>
          <a:effectLst>
            <a:outerShdw blurRad="419100" dist="304800" dir="318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050" dirty="0">
                <a:solidFill>
                  <a:sysClr val="windowText" lastClr="000000"/>
                </a:solidFill>
              </a:defRPr>
            </a:lvl1pPr>
          </a:lstStyle>
          <a:p>
            <a:pPr marL="0" lvl="0" algn="ctr" defTabSz="457200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3036979-96D9-4344-B133-4455E2270A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02048" y="4914792"/>
            <a:ext cx="915951" cy="915951"/>
          </a:xfrm>
          <a:custGeom>
            <a:avLst/>
            <a:gdLst>
              <a:gd name="connsiteX0" fmla="*/ 380117 w 760234"/>
              <a:gd name="connsiteY0" fmla="*/ 0 h 760234"/>
              <a:gd name="connsiteX1" fmla="*/ 760234 w 760234"/>
              <a:gd name="connsiteY1" fmla="*/ 380117 h 760234"/>
              <a:gd name="connsiteX2" fmla="*/ 380117 w 760234"/>
              <a:gd name="connsiteY2" fmla="*/ 760234 h 760234"/>
              <a:gd name="connsiteX3" fmla="*/ 0 w 760234"/>
              <a:gd name="connsiteY3" fmla="*/ 380117 h 760234"/>
              <a:gd name="connsiteX4" fmla="*/ 380117 w 760234"/>
              <a:gd name="connsiteY4" fmla="*/ 0 h 76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234" h="760234">
                <a:moveTo>
                  <a:pt x="380117" y="0"/>
                </a:moveTo>
                <a:cubicBezTo>
                  <a:pt x="590050" y="0"/>
                  <a:pt x="760234" y="170184"/>
                  <a:pt x="760234" y="380117"/>
                </a:cubicBezTo>
                <a:cubicBezTo>
                  <a:pt x="760234" y="590050"/>
                  <a:pt x="590050" y="760234"/>
                  <a:pt x="380117" y="760234"/>
                </a:cubicBezTo>
                <a:cubicBezTo>
                  <a:pt x="170184" y="760234"/>
                  <a:pt x="0" y="590050"/>
                  <a:pt x="0" y="380117"/>
                </a:cubicBezTo>
                <a:cubicBezTo>
                  <a:pt x="0" y="170184"/>
                  <a:pt x="170184" y="0"/>
                  <a:pt x="380117" y="0"/>
                </a:cubicBezTo>
                <a:close/>
              </a:path>
            </a:pathLst>
          </a:custGeom>
          <a:noFill/>
          <a:ln w="53975">
            <a:solidFill>
              <a:schemeClr val="bg1"/>
            </a:solidFill>
          </a:ln>
          <a:effectLst>
            <a:outerShdw blurRad="419100" dist="304800" dir="318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050" dirty="0">
                <a:solidFill>
                  <a:sysClr val="windowText" lastClr="000000"/>
                </a:solidFill>
              </a:defRPr>
            </a:lvl1pPr>
          </a:lstStyle>
          <a:p>
            <a:pPr marL="0" lvl="0" algn="ctr" defTabSz="457200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AB962E9-CF46-486A-8413-495DAA4BC5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11676" y="5306769"/>
            <a:ext cx="915951" cy="915951"/>
          </a:xfrm>
          <a:custGeom>
            <a:avLst/>
            <a:gdLst>
              <a:gd name="connsiteX0" fmla="*/ 380117 w 760234"/>
              <a:gd name="connsiteY0" fmla="*/ 0 h 760234"/>
              <a:gd name="connsiteX1" fmla="*/ 760234 w 760234"/>
              <a:gd name="connsiteY1" fmla="*/ 380117 h 760234"/>
              <a:gd name="connsiteX2" fmla="*/ 380117 w 760234"/>
              <a:gd name="connsiteY2" fmla="*/ 760234 h 760234"/>
              <a:gd name="connsiteX3" fmla="*/ 0 w 760234"/>
              <a:gd name="connsiteY3" fmla="*/ 380117 h 760234"/>
              <a:gd name="connsiteX4" fmla="*/ 380117 w 760234"/>
              <a:gd name="connsiteY4" fmla="*/ 0 h 76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234" h="760234">
                <a:moveTo>
                  <a:pt x="380117" y="0"/>
                </a:moveTo>
                <a:cubicBezTo>
                  <a:pt x="590050" y="0"/>
                  <a:pt x="760234" y="170184"/>
                  <a:pt x="760234" y="380117"/>
                </a:cubicBezTo>
                <a:cubicBezTo>
                  <a:pt x="760234" y="590050"/>
                  <a:pt x="590050" y="760234"/>
                  <a:pt x="380117" y="760234"/>
                </a:cubicBezTo>
                <a:cubicBezTo>
                  <a:pt x="170184" y="760234"/>
                  <a:pt x="0" y="590050"/>
                  <a:pt x="0" y="380117"/>
                </a:cubicBezTo>
                <a:cubicBezTo>
                  <a:pt x="0" y="170184"/>
                  <a:pt x="170184" y="0"/>
                  <a:pt x="380117" y="0"/>
                </a:cubicBezTo>
                <a:close/>
              </a:path>
            </a:pathLst>
          </a:custGeom>
          <a:noFill/>
          <a:ln w="53975">
            <a:solidFill>
              <a:schemeClr val="bg1"/>
            </a:solidFill>
          </a:ln>
          <a:effectLst>
            <a:outerShdw blurRad="419100" dist="304800" dir="318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050" dirty="0">
                <a:solidFill>
                  <a:sysClr val="windowText" lastClr="000000"/>
                </a:solidFill>
              </a:defRPr>
            </a:lvl1pPr>
          </a:lstStyle>
          <a:p>
            <a:pPr marL="0" lvl="0" algn="ctr" defTabSz="457200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76611A9-EB40-4206-81AC-2F119EF1AC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88493" y="3558717"/>
            <a:ext cx="515868" cy="515868"/>
          </a:xfrm>
          <a:custGeom>
            <a:avLst/>
            <a:gdLst>
              <a:gd name="connsiteX0" fmla="*/ 380117 w 760234"/>
              <a:gd name="connsiteY0" fmla="*/ 0 h 760234"/>
              <a:gd name="connsiteX1" fmla="*/ 760234 w 760234"/>
              <a:gd name="connsiteY1" fmla="*/ 380117 h 760234"/>
              <a:gd name="connsiteX2" fmla="*/ 380117 w 760234"/>
              <a:gd name="connsiteY2" fmla="*/ 760234 h 760234"/>
              <a:gd name="connsiteX3" fmla="*/ 0 w 760234"/>
              <a:gd name="connsiteY3" fmla="*/ 380117 h 760234"/>
              <a:gd name="connsiteX4" fmla="*/ 380117 w 760234"/>
              <a:gd name="connsiteY4" fmla="*/ 0 h 76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234" h="760234">
                <a:moveTo>
                  <a:pt x="380117" y="0"/>
                </a:moveTo>
                <a:cubicBezTo>
                  <a:pt x="590050" y="0"/>
                  <a:pt x="760234" y="170184"/>
                  <a:pt x="760234" y="380117"/>
                </a:cubicBezTo>
                <a:cubicBezTo>
                  <a:pt x="760234" y="590050"/>
                  <a:pt x="590050" y="760234"/>
                  <a:pt x="380117" y="760234"/>
                </a:cubicBezTo>
                <a:cubicBezTo>
                  <a:pt x="170184" y="760234"/>
                  <a:pt x="0" y="590050"/>
                  <a:pt x="0" y="380117"/>
                </a:cubicBezTo>
                <a:cubicBezTo>
                  <a:pt x="0" y="170184"/>
                  <a:pt x="170184" y="0"/>
                  <a:pt x="380117" y="0"/>
                </a:cubicBezTo>
                <a:close/>
              </a:path>
            </a:pathLst>
          </a:custGeom>
          <a:noFill/>
          <a:ln w="53975">
            <a:solidFill>
              <a:schemeClr val="bg1"/>
            </a:solidFill>
          </a:ln>
          <a:effectLst>
            <a:outerShdw blurRad="419100" dist="304800" dir="318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050" dirty="0">
                <a:solidFill>
                  <a:sysClr val="windowText" lastClr="000000"/>
                </a:solidFill>
              </a:defRPr>
            </a:lvl1pPr>
          </a:lstStyle>
          <a:p>
            <a:pPr marL="0" lvl="0" algn="ctr" defTabSz="457200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AD0A8B7-D304-4798-86CE-3904AEAA96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34686" y="1722149"/>
            <a:ext cx="714014" cy="714014"/>
          </a:xfrm>
          <a:custGeom>
            <a:avLst/>
            <a:gdLst>
              <a:gd name="connsiteX0" fmla="*/ 380117 w 760234"/>
              <a:gd name="connsiteY0" fmla="*/ 0 h 760234"/>
              <a:gd name="connsiteX1" fmla="*/ 760234 w 760234"/>
              <a:gd name="connsiteY1" fmla="*/ 380117 h 760234"/>
              <a:gd name="connsiteX2" fmla="*/ 380117 w 760234"/>
              <a:gd name="connsiteY2" fmla="*/ 760234 h 760234"/>
              <a:gd name="connsiteX3" fmla="*/ 0 w 760234"/>
              <a:gd name="connsiteY3" fmla="*/ 380117 h 760234"/>
              <a:gd name="connsiteX4" fmla="*/ 380117 w 760234"/>
              <a:gd name="connsiteY4" fmla="*/ 0 h 76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234" h="760234">
                <a:moveTo>
                  <a:pt x="380117" y="0"/>
                </a:moveTo>
                <a:cubicBezTo>
                  <a:pt x="590050" y="0"/>
                  <a:pt x="760234" y="170184"/>
                  <a:pt x="760234" y="380117"/>
                </a:cubicBezTo>
                <a:cubicBezTo>
                  <a:pt x="760234" y="590050"/>
                  <a:pt x="590050" y="760234"/>
                  <a:pt x="380117" y="760234"/>
                </a:cubicBezTo>
                <a:cubicBezTo>
                  <a:pt x="170184" y="760234"/>
                  <a:pt x="0" y="590050"/>
                  <a:pt x="0" y="380117"/>
                </a:cubicBezTo>
                <a:cubicBezTo>
                  <a:pt x="0" y="170184"/>
                  <a:pt x="170184" y="0"/>
                  <a:pt x="380117" y="0"/>
                </a:cubicBezTo>
                <a:close/>
              </a:path>
            </a:pathLst>
          </a:custGeom>
          <a:noFill/>
          <a:ln w="53975">
            <a:solidFill>
              <a:schemeClr val="bg1"/>
            </a:solidFill>
          </a:ln>
          <a:effectLst>
            <a:outerShdw blurRad="419100" dist="304800" dir="318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050" dirty="0">
                <a:solidFill>
                  <a:sysClr val="windowText" lastClr="000000"/>
                </a:solidFill>
              </a:defRPr>
            </a:lvl1pPr>
          </a:lstStyle>
          <a:p>
            <a:pPr marL="0" lvl="0" algn="ctr" defTabSz="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2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2FEB5F-86FC-46E3-A34F-ADE97F3967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31426" y="2824316"/>
            <a:ext cx="3207774" cy="3207774"/>
          </a:xfrm>
          <a:custGeom>
            <a:avLst/>
            <a:gdLst>
              <a:gd name="connsiteX0" fmla="*/ 1603887 w 3207774"/>
              <a:gd name="connsiteY0" fmla="*/ 0 h 3207774"/>
              <a:gd name="connsiteX1" fmla="*/ 3207774 w 3207774"/>
              <a:gd name="connsiteY1" fmla="*/ 1603887 h 3207774"/>
              <a:gd name="connsiteX2" fmla="*/ 1603887 w 3207774"/>
              <a:gd name="connsiteY2" fmla="*/ 3207774 h 3207774"/>
              <a:gd name="connsiteX3" fmla="*/ 0 w 3207774"/>
              <a:gd name="connsiteY3" fmla="*/ 1603887 h 3207774"/>
              <a:gd name="connsiteX4" fmla="*/ 1603887 w 3207774"/>
              <a:gd name="connsiteY4" fmla="*/ 0 h 320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7774" h="3207774">
                <a:moveTo>
                  <a:pt x="1603887" y="0"/>
                </a:moveTo>
                <a:cubicBezTo>
                  <a:pt x="2489689" y="0"/>
                  <a:pt x="3207774" y="718085"/>
                  <a:pt x="3207774" y="1603887"/>
                </a:cubicBezTo>
                <a:cubicBezTo>
                  <a:pt x="3207774" y="2489689"/>
                  <a:pt x="2489689" y="3207774"/>
                  <a:pt x="1603887" y="3207774"/>
                </a:cubicBezTo>
                <a:cubicBezTo>
                  <a:pt x="718085" y="3207774"/>
                  <a:pt x="0" y="2489689"/>
                  <a:pt x="0" y="1603887"/>
                </a:cubicBezTo>
                <a:cubicBezTo>
                  <a:pt x="0" y="718085"/>
                  <a:pt x="718085" y="0"/>
                  <a:pt x="16038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0366E0-768E-4553-AF65-6F4434B3E6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10400" y="501445"/>
            <a:ext cx="2286000" cy="2286000"/>
          </a:xfrm>
          <a:custGeom>
            <a:avLst/>
            <a:gdLst>
              <a:gd name="connsiteX0" fmla="*/ 1143000 w 2286000"/>
              <a:gd name="connsiteY0" fmla="*/ 0 h 2286000"/>
              <a:gd name="connsiteX1" fmla="*/ 2286000 w 2286000"/>
              <a:gd name="connsiteY1" fmla="*/ 1143000 h 2286000"/>
              <a:gd name="connsiteX2" fmla="*/ 1143000 w 2286000"/>
              <a:gd name="connsiteY2" fmla="*/ 2286000 h 2286000"/>
              <a:gd name="connsiteX3" fmla="*/ 0 w 2286000"/>
              <a:gd name="connsiteY3" fmla="*/ 1143000 h 2286000"/>
              <a:gd name="connsiteX4" fmla="*/ 1143000 w 2286000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2286000">
                <a:moveTo>
                  <a:pt x="1143000" y="0"/>
                </a:moveTo>
                <a:cubicBezTo>
                  <a:pt x="1774261" y="0"/>
                  <a:pt x="2286000" y="511739"/>
                  <a:pt x="2286000" y="1143000"/>
                </a:cubicBezTo>
                <a:cubicBezTo>
                  <a:pt x="2286000" y="1774261"/>
                  <a:pt x="1774261" y="2286000"/>
                  <a:pt x="1143000" y="2286000"/>
                </a:cubicBezTo>
                <a:cubicBezTo>
                  <a:pt x="511739" y="2286000"/>
                  <a:pt x="0" y="1774261"/>
                  <a:pt x="0" y="1143000"/>
                </a:cubicBezTo>
                <a:cubicBezTo>
                  <a:pt x="0" y="511739"/>
                  <a:pt x="511739" y="0"/>
                  <a:pt x="114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08D9F9A-5B3B-4624-B2E2-5B2200AD92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39200" y="2286000"/>
            <a:ext cx="2286000" cy="2286000"/>
          </a:xfrm>
          <a:custGeom>
            <a:avLst/>
            <a:gdLst>
              <a:gd name="connsiteX0" fmla="*/ 1143000 w 2286000"/>
              <a:gd name="connsiteY0" fmla="*/ 0 h 2286000"/>
              <a:gd name="connsiteX1" fmla="*/ 2286000 w 2286000"/>
              <a:gd name="connsiteY1" fmla="*/ 1143000 h 2286000"/>
              <a:gd name="connsiteX2" fmla="*/ 1143000 w 2286000"/>
              <a:gd name="connsiteY2" fmla="*/ 2286000 h 2286000"/>
              <a:gd name="connsiteX3" fmla="*/ 0 w 2286000"/>
              <a:gd name="connsiteY3" fmla="*/ 1143000 h 2286000"/>
              <a:gd name="connsiteX4" fmla="*/ 1143000 w 2286000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2286000">
                <a:moveTo>
                  <a:pt x="1143000" y="0"/>
                </a:moveTo>
                <a:cubicBezTo>
                  <a:pt x="1774261" y="0"/>
                  <a:pt x="2286000" y="511739"/>
                  <a:pt x="2286000" y="1143000"/>
                </a:cubicBezTo>
                <a:cubicBezTo>
                  <a:pt x="2286000" y="1774261"/>
                  <a:pt x="1774261" y="2286000"/>
                  <a:pt x="1143000" y="2286000"/>
                </a:cubicBezTo>
                <a:cubicBezTo>
                  <a:pt x="511739" y="2286000"/>
                  <a:pt x="0" y="1774261"/>
                  <a:pt x="0" y="1143000"/>
                </a:cubicBezTo>
                <a:cubicBezTo>
                  <a:pt x="0" y="511739"/>
                  <a:pt x="511739" y="0"/>
                  <a:pt x="114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9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2BF10B-9758-4EBF-97DA-09153F3046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4000" y="1430594"/>
            <a:ext cx="9144000" cy="3996812"/>
          </a:xfrm>
          <a:prstGeom prst="roundRect">
            <a:avLst>
              <a:gd name="adj" fmla="val 7595"/>
            </a:avLst>
          </a:pr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28D633F-FE5C-4D4F-92BB-4F8BE27566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6801" y="0"/>
            <a:ext cx="3526971" cy="5294086"/>
          </a:xfrm>
          <a:custGeom>
            <a:avLst/>
            <a:gdLst>
              <a:gd name="connsiteX0" fmla="*/ 0 w 3526971"/>
              <a:gd name="connsiteY0" fmla="*/ 0 h 5294086"/>
              <a:gd name="connsiteX1" fmla="*/ 3526971 w 3526971"/>
              <a:gd name="connsiteY1" fmla="*/ 0 h 5294086"/>
              <a:gd name="connsiteX2" fmla="*/ 3526971 w 3526971"/>
              <a:gd name="connsiteY2" fmla="*/ 4894939 h 5294086"/>
              <a:gd name="connsiteX3" fmla="*/ 3127824 w 3526971"/>
              <a:gd name="connsiteY3" fmla="*/ 5294086 h 5294086"/>
              <a:gd name="connsiteX4" fmla="*/ 399147 w 3526971"/>
              <a:gd name="connsiteY4" fmla="*/ 5294086 h 5294086"/>
              <a:gd name="connsiteX5" fmla="*/ 0 w 3526971"/>
              <a:gd name="connsiteY5" fmla="*/ 4894939 h 5294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6971" h="5294086">
                <a:moveTo>
                  <a:pt x="0" y="0"/>
                </a:moveTo>
                <a:lnTo>
                  <a:pt x="3526971" y="0"/>
                </a:lnTo>
                <a:lnTo>
                  <a:pt x="3526971" y="4894939"/>
                </a:lnTo>
                <a:cubicBezTo>
                  <a:pt x="3526971" y="5115382"/>
                  <a:pt x="3348267" y="5294086"/>
                  <a:pt x="3127824" y="5294086"/>
                </a:cubicBezTo>
                <a:lnTo>
                  <a:pt x="399147" y="5294086"/>
                </a:lnTo>
                <a:cubicBezTo>
                  <a:pt x="178704" y="5294086"/>
                  <a:pt x="0" y="5115382"/>
                  <a:pt x="0" y="489493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3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28D633F-FE5C-4D4F-92BB-4F8BE27566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4001" y="0"/>
            <a:ext cx="9144000" cy="5065486"/>
          </a:xfrm>
          <a:prstGeom prst="round2SameRect">
            <a:avLst>
              <a:gd name="adj1" fmla="val 0"/>
              <a:gd name="adj2" fmla="val 9047"/>
            </a:avLst>
          </a:pr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1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E78D567-7766-4F61-BA31-3F386F921A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145530" cy="6858000"/>
          </a:xfrm>
          <a:custGeom>
            <a:avLst/>
            <a:gdLst>
              <a:gd name="connsiteX0" fmla="*/ 0 w 7145530"/>
              <a:gd name="connsiteY0" fmla="*/ 0 h 6858000"/>
              <a:gd name="connsiteX1" fmla="*/ 3333750 w 7145530"/>
              <a:gd name="connsiteY1" fmla="*/ 1 h 6858000"/>
              <a:gd name="connsiteX2" fmla="*/ 6366286 w 7145530"/>
              <a:gd name="connsiteY2" fmla="*/ 3032538 h 6858000"/>
              <a:gd name="connsiteX3" fmla="*/ 6366286 w 7145530"/>
              <a:gd name="connsiteY3" fmla="*/ 6795063 h 6858000"/>
              <a:gd name="connsiteX4" fmla="*/ 6296654 w 7145530"/>
              <a:gd name="connsiteY4" fmla="*/ 6858000 h 6858000"/>
              <a:gd name="connsiteX5" fmla="*/ 2673394 w 7145530"/>
              <a:gd name="connsiteY5" fmla="*/ 6858000 h 6858000"/>
              <a:gd name="connsiteX6" fmla="*/ 2603761 w 7145530"/>
              <a:gd name="connsiteY6" fmla="*/ 6795063 h 6858000"/>
              <a:gd name="connsiteX7" fmla="*/ 0 w 7145530"/>
              <a:gd name="connsiteY7" fmla="*/ 41913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45530" h="6858000">
                <a:moveTo>
                  <a:pt x="0" y="0"/>
                </a:moveTo>
                <a:lnTo>
                  <a:pt x="3333750" y="1"/>
                </a:lnTo>
                <a:lnTo>
                  <a:pt x="6366286" y="3032538"/>
                </a:lnTo>
                <a:cubicBezTo>
                  <a:pt x="7405278" y="4071529"/>
                  <a:pt x="7405279" y="5756071"/>
                  <a:pt x="6366286" y="6795063"/>
                </a:cubicBezTo>
                <a:lnTo>
                  <a:pt x="6296654" y="6858000"/>
                </a:lnTo>
                <a:lnTo>
                  <a:pt x="2673394" y="6858000"/>
                </a:lnTo>
                <a:lnTo>
                  <a:pt x="2603761" y="6795063"/>
                </a:lnTo>
                <a:lnTo>
                  <a:pt x="0" y="41913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0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E594D00-BBDC-4182-9907-964021E439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14360" y="2971801"/>
            <a:ext cx="10577640" cy="3886200"/>
          </a:xfrm>
          <a:custGeom>
            <a:avLst/>
            <a:gdLst>
              <a:gd name="connsiteX0" fmla="*/ 6317259 w 10577640"/>
              <a:gd name="connsiteY0" fmla="*/ 0 h 3886200"/>
              <a:gd name="connsiteX1" fmla="*/ 9616869 w 10577640"/>
              <a:gd name="connsiteY1" fmla="*/ 2689263 h 3886200"/>
              <a:gd name="connsiteX2" fmla="*/ 9641864 w 10577640"/>
              <a:gd name="connsiteY2" fmla="*/ 2853037 h 3886200"/>
              <a:gd name="connsiteX3" fmla="*/ 9680540 w 10577640"/>
              <a:gd name="connsiteY3" fmla="*/ 2851084 h 3886200"/>
              <a:gd name="connsiteX4" fmla="*/ 10577640 w 10577640"/>
              <a:gd name="connsiteY4" fmla="*/ 3748185 h 3886200"/>
              <a:gd name="connsiteX5" fmla="*/ 10573009 w 10577640"/>
              <a:gd name="connsiteY5" fmla="*/ 3839908 h 3886200"/>
              <a:gd name="connsiteX6" fmla="*/ 10565943 w 10577640"/>
              <a:gd name="connsiteY6" fmla="*/ 3886200 h 3886200"/>
              <a:gd name="connsiteX7" fmla="*/ 9641382 w 10577640"/>
              <a:gd name="connsiteY7" fmla="*/ 3886200 h 3886200"/>
              <a:gd name="connsiteX8" fmla="*/ 8795136 w 10577640"/>
              <a:gd name="connsiteY8" fmla="*/ 3886200 h 3886200"/>
              <a:gd name="connsiteX9" fmla="*/ 4750632 w 10577640"/>
              <a:gd name="connsiteY9" fmla="*/ 3886200 h 3886200"/>
              <a:gd name="connsiteX10" fmla="*/ 2993133 w 10577640"/>
              <a:gd name="connsiteY10" fmla="*/ 3886200 h 3886200"/>
              <a:gd name="connsiteX11" fmla="*/ 31173 w 10577640"/>
              <a:gd name="connsiteY11" fmla="*/ 3886200 h 3886200"/>
              <a:gd name="connsiteX12" fmla="*/ 12345 w 10577640"/>
              <a:gd name="connsiteY12" fmla="*/ 3762825 h 3886200"/>
              <a:gd name="connsiteX13" fmla="*/ 0 w 10577640"/>
              <a:gd name="connsiteY13" fmla="*/ 3518369 h 3886200"/>
              <a:gd name="connsiteX14" fmla="*/ 2390902 w 10577640"/>
              <a:gd name="connsiteY14" fmla="*/ 1127465 h 3886200"/>
              <a:gd name="connsiteX15" fmla="*/ 3530548 w 10577640"/>
              <a:gd name="connsiteY15" fmla="*/ 1416035 h 3886200"/>
              <a:gd name="connsiteX16" fmla="*/ 3561769 w 10577640"/>
              <a:gd name="connsiteY16" fmla="*/ 1435001 h 3886200"/>
              <a:gd name="connsiteX17" fmla="*/ 3718316 w 10577640"/>
              <a:gd name="connsiteY17" fmla="*/ 1225654 h 3886200"/>
              <a:gd name="connsiteX18" fmla="*/ 6317259 w 10577640"/>
              <a:gd name="connsiteY18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577640" h="3886200">
                <a:moveTo>
                  <a:pt x="6317259" y="0"/>
                </a:moveTo>
                <a:cubicBezTo>
                  <a:pt x="7944859" y="0"/>
                  <a:pt x="9302812" y="1154505"/>
                  <a:pt x="9616869" y="2689263"/>
                </a:cubicBezTo>
                <a:lnTo>
                  <a:pt x="9641864" y="2853037"/>
                </a:lnTo>
                <a:lnTo>
                  <a:pt x="9680540" y="2851084"/>
                </a:lnTo>
                <a:cubicBezTo>
                  <a:pt x="10175995" y="2851084"/>
                  <a:pt x="10577640" y="3252730"/>
                  <a:pt x="10577640" y="3748185"/>
                </a:cubicBezTo>
                <a:cubicBezTo>
                  <a:pt x="10577640" y="3779151"/>
                  <a:pt x="10576071" y="3809750"/>
                  <a:pt x="10573009" y="3839908"/>
                </a:cubicBezTo>
                <a:lnTo>
                  <a:pt x="10565943" y="3886200"/>
                </a:lnTo>
                <a:lnTo>
                  <a:pt x="9641382" y="3886200"/>
                </a:lnTo>
                <a:lnTo>
                  <a:pt x="8795136" y="3886200"/>
                </a:lnTo>
                <a:lnTo>
                  <a:pt x="4750632" y="3886200"/>
                </a:lnTo>
                <a:lnTo>
                  <a:pt x="2993133" y="3886200"/>
                </a:lnTo>
                <a:lnTo>
                  <a:pt x="31173" y="3886200"/>
                </a:lnTo>
                <a:lnTo>
                  <a:pt x="12345" y="3762825"/>
                </a:lnTo>
                <a:cubicBezTo>
                  <a:pt x="4181" y="3682449"/>
                  <a:pt x="0" y="3600898"/>
                  <a:pt x="0" y="3518369"/>
                </a:cubicBezTo>
                <a:cubicBezTo>
                  <a:pt x="0" y="2197910"/>
                  <a:pt x="1070444" y="1127465"/>
                  <a:pt x="2390902" y="1127465"/>
                </a:cubicBezTo>
                <a:cubicBezTo>
                  <a:pt x="2803545" y="1127465"/>
                  <a:pt x="3191774" y="1232001"/>
                  <a:pt x="3530548" y="1416035"/>
                </a:cubicBezTo>
                <a:lnTo>
                  <a:pt x="3561769" y="1435001"/>
                </a:lnTo>
                <a:lnTo>
                  <a:pt x="3718316" y="1225654"/>
                </a:lnTo>
                <a:cubicBezTo>
                  <a:pt x="4336063" y="477117"/>
                  <a:pt x="5270944" y="0"/>
                  <a:pt x="631725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E9FE90D-95A3-4856-99DE-C1E515DA19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1885" y="1735395"/>
            <a:ext cx="3387212" cy="3387212"/>
          </a:xfrm>
          <a:custGeom>
            <a:avLst/>
            <a:gdLst>
              <a:gd name="connsiteX0" fmla="*/ 1693606 w 3387212"/>
              <a:gd name="connsiteY0" fmla="*/ 0 h 3387212"/>
              <a:gd name="connsiteX1" fmla="*/ 3387212 w 3387212"/>
              <a:gd name="connsiteY1" fmla="*/ 1693606 h 3387212"/>
              <a:gd name="connsiteX2" fmla="*/ 1693606 w 3387212"/>
              <a:gd name="connsiteY2" fmla="*/ 3387212 h 3387212"/>
              <a:gd name="connsiteX3" fmla="*/ 0 w 3387212"/>
              <a:gd name="connsiteY3" fmla="*/ 1693606 h 3387212"/>
              <a:gd name="connsiteX4" fmla="*/ 1693606 w 3387212"/>
              <a:gd name="connsiteY4" fmla="*/ 0 h 338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7212" h="3387212">
                <a:moveTo>
                  <a:pt x="1693606" y="0"/>
                </a:moveTo>
                <a:cubicBezTo>
                  <a:pt x="2628959" y="0"/>
                  <a:pt x="3387212" y="758253"/>
                  <a:pt x="3387212" y="1693606"/>
                </a:cubicBezTo>
                <a:cubicBezTo>
                  <a:pt x="3387212" y="2628959"/>
                  <a:pt x="2628959" y="3387212"/>
                  <a:pt x="1693606" y="3387212"/>
                </a:cubicBezTo>
                <a:cubicBezTo>
                  <a:pt x="758253" y="3387212"/>
                  <a:pt x="0" y="2628959"/>
                  <a:pt x="0" y="1693606"/>
                </a:cubicBezTo>
                <a:cubicBezTo>
                  <a:pt x="0" y="758253"/>
                  <a:pt x="758253" y="0"/>
                  <a:pt x="16936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7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115D45-9CB0-4076-A0BE-D7B5D35968BE}"/>
              </a:ext>
            </a:extLst>
          </p:cNvPr>
          <p:cNvSpPr/>
          <p:nvPr userDrawn="1"/>
        </p:nvSpPr>
        <p:spPr>
          <a:xfrm>
            <a:off x="8021467" y="6357141"/>
            <a:ext cx="37821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spc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Copyright © 2019 Your Company Name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EFB24A0-E1E7-44E8-91BC-6E0C53831D83}"/>
              </a:ext>
            </a:extLst>
          </p:cNvPr>
          <p:cNvSpPr/>
          <p:nvPr userDrawn="1"/>
        </p:nvSpPr>
        <p:spPr>
          <a:xfrm>
            <a:off x="620266" y="6206653"/>
            <a:ext cx="748149" cy="348929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Fredoka One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863B9C-0477-4D1D-A029-F6532682E8EE}"/>
              </a:ext>
            </a:extLst>
          </p:cNvPr>
          <p:cNvSpPr txBox="1"/>
          <p:nvPr userDrawn="1"/>
        </p:nvSpPr>
        <p:spPr>
          <a:xfrm>
            <a:off x="764149" y="6265701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Fredoka One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Page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D7B693C-93DF-4B3C-81E5-DE697A51E7AE}"/>
              </a:ext>
            </a:extLst>
          </p:cNvPr>
          <p:cNvSpPr/>
          <p:nvPr userDrawn="1"/>
        </p:nvSpPr>
        <p:spPr>
          <a:xfrm>
            <a:off x="329747" y="6032189"/>
            <a:ext cx="509180" cy="3489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Fredoka One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64FB78-A5BC-4915-AFDD-37E27197A678}"/>
              </a:ext>
            </a:extLst>
          </p:cNvPr>
          <p:cNvSpPr txBox="1"/>
          <p:nvPr userDrawn="1"/>
        </p:nvSpPr>
        <p:spPr>
          <a:xfrm>
            <a:off x="388428" y="6091237"/>
            <a:ext cx="391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900" b="0" i="0" strike="noStrike" spc="0" smtClean="0">
                <a:ln>
                  <a:noFill/>
                </a:ln>
                <a:solidFill>
                  <a:schemeClr val="accent1"/>
                </a:solidFill>
                <a:latin typeface="Fredoka One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id-ID" sz="900" b="0" i="0" strike="noStrike" spc="0" dirty="0">
              <a:ln>
                <a:noFill/>
              </a:ln>
              <a:solidFill>
                <a:schemeClr val="accent1"/>
              </a:solidFill>
              <a:latin typeface="Fredoka One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15B93E-A50A-448A-A327-7B73F01100F0}"/>
              </a:ext>
            </a:extLst>
          </p:cNvPr>
          <p:cNvSpPr txBox="1"/>
          <p:nvPr userDrawn="1"/>
        </p:nvSpPr>
        <p:spPr>
          <a:xfrm>
            <a:off x="10841449" y="264081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  <a:latin typeface="Fredoka One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Thinkids</a:t>
            </a:r>
            <a:r>
              <a:rPr lang="en-US" sz="1400" dirty="0">
                <a:solidFill>
                  <a:schemeClr val="bg1"/>
                </a:solidFill>
                <a:latin typeface="Fredoka One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000" dirty="0">
              <a:solidFill>
                <a:schemeClr val="bg1"/>
              </a:solidFill>
              <a:latin typeface="Fredoka One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02710E-1819-4DE2-B6A9-13C3F0281D9A}"/>
              </a:ext>
            </a:extLst>
          </p:cNvPr>
          <p:cNvGrpSpPr/>
          <p:nvPr userDrawn="1"/>
        </p:nvGrpSpPr>
        <p:grpSpPr>
          <a:xfrm>
            <a:off x="403515" y="3188495"/>
            <a:ext cx="11384970" cy="481011"/>
            <a:chOff x="392963" y="3188495"/>
            <a:chExt cx="11384970" cy="481011"/>
          </a:xfrm>
          <a:solidFill>
            <a:schemeClr val="bg1"/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D22F46E-A5FA-45E1-8960-AE2C85030EA9}"/>
                </a:ext>
              </a:extLst>
            </p:cNvPr>
            <p:cNvGrpSpPr/>
            <p:nvPr userDrawn="1"/>
          </p:nvGrpSpPr>
          <p:grpSpPr>
            <a:xfrm>
              <a:off x="11712929" y="3188495"/>
              <a:ext cx="65004" cy="481011"/>
              <a:chOff x="11712929" y="3188495"/>
              <a:chExt cx="65004" cy="481011"/>
            </a:xfrm>
            <a:grpFill/>
          </p:grpSpPr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34EA843D-6FEB-435D-A804-2DBECFBD03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188495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ABB36B99-2469-4614-984B-EE44D884D7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396424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714DAA8A-86B2-43C9-9993-926101F460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604352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F945ED-CE6A-456D-A48A-8AD4C1E89742}"/>
                </a:ext>
              </a:extLst>
            </p:cNvPr>
            <p:cNvGrpSpPr/>
            <p:nvPr userDrawn="1"/>
          </p:nvGrpSpPr>
          <p:grpSpPr>
            <a:xfrm>
              <a:off x="392963" y="3188495"/>
              <a:ext cx="65004" cy="481011"/>
              <a:chOff x="11712929" y="3188495"/>
              <a:chExt cx="65004" cy="481011"/>
            </a:xfrm>
            <a:grpFill/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1ADA05EE-3BB9-483A-A727-8C22A89A1D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188495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85F614D9-BCD1-43A5-8CE8-9CFDA6C74F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396424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6F027D9A-7AE7-4029-8EF5-A504042CDA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604352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6937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2C88733-C42E-45B7-987D-A649AA5D39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51275" y="784330"/>
            <a:ext cx="3575850" cy="4697406"/>
          </a:xfrm>
          <a:custGeom>
            <a:avLst/>
            <a:gdLst>
              <a:gd name="connsiteX0" fmla="*/ 2910709 w 3575850"/>
              <a:gd name="connsiteY0" fmla="*/ 1867464 h 4697406"/>
              <a:gd name="connsiteX1" fmla="*/ 3381034 w 3575850"/>
              <a:gd name="connsiteY1" fmla="*/ 2062279 h 4697406"/>
              <a:gd name="connsiteX2" fmla="*/ 3381034 w 3575850"/>
              <a:gd name="connsiteY2" fmla="*/ 3002929 h 4697406"/>
              <a:gd name="connsiteX3" fmla="*/ 1881370 w 3575850"/>
              <a:gd name="connsiteY3" fmla="*/ 4502592 h 4697406"/>
              <a:gd name="connsiteX4" fmla="*/ 940720 w 3575850"/>
              <a:gd name="connsiteY4" fmla="*/ 4502592 h 4697406"/>
              <a:gd name="connsiteX5" fmla="*/ 940722 w 3575850"/>
              <a:gd name="connsiteY5" fmla="*/ 4502592 h 4697406"/>
              <a:gd name="connsiteX6" fmla="*/ 940722 w 3575850"/>
              <a:gd name="connsiteY6" fmla="*/ 3561942 h 4697406"/>
              <a:gd name="connsiteX7" fmla="*/ 2440384 w 3575850"/>
              <a:gd name="connsiteY7" fmla="*/ 2062279 h 4697406"/>
              <a:gd name="connsiteX8" fmla="*/ 2910709 w 3575850"/>
              <a:gd name="connsiteY8" fmla="*/ 1867464 h 4697406"/>
              <a:gd name="connsiteX9" fmla="*/ 2164802 w 3575850"/>
              <a:gd name="connsiteY9" fmla="*/ 0 h 4697406"/>
              <a:gd name="connsiteX10" fmla="*/ 2635127 w 3575850"/>
              <a:gd name="connsiteY10" fmla="*/ 194815 h 4697406"/>
              <a:gd name="connsiteX11" fmla="*/ 2635127 w 3575850"/>
              <a:gd name="connsiteY11" fmla="*/ 1135465 h 4697406"/>
              <a:gd name="connsiteX12" fmla="*/ 1135464 w 3575850"/>
              <a:gd name="connsiteY12" fmla="*/ 2635128 h 4697406"/>
              <a:gd name="connsiteX13" fmla="*/ 194814 w 3575850"/>
              <a:gd name="connsiteY13" fmla="*/ 2635128 h 4697406"/>
              <a:gd name="connsiteX14" fmla="*/ 194815 w 3575850"/>
              <a:gd name="connsiteY14" fmla="*/ 2635128 h 4697406"/>
              <a:gd name="connsiteX15" fmla="*/ 194815 w 3575850"/>
              <a:gd name="connsiteY15" fmla="*/ 1694477 h 4697406"/>
              <a:gd name="connsiteX16" fmla="*/ 1694477 w 3575850"/>
              <a:gd name="connsiteY16" fmla="*/ 194815 h 4697406"/>
              <a:gd name="connsiteX17" fmla="*/ 2164802 w 3575850"/>
              <a:gd name="connsiteY17" fmla="*/ 0 h 469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75850" h="4697406">
                <a:moveTo>
                  <a:pt x="2910709" y="1867464"/>
                </a:moveTo>
                <a:cubicBezTo>
                  <a:pt x="3080933" y="1867464"/>
                  <a:pt x="3251158" y="1932402"/>
                  <a:pt x="3381034" y="2062279"/>
                </a:cubicBezTo>
                <a:cubicBezTo>
                  <a:pt x="3640789" y="2322033"/>
                  <a:pt x="3640789" y="2743176"/>
                  <a:pt x="3381034" y="3002929"/>
                </a:cubicBezTo>
                <a:cubicBezTo>
                  <a:pt x="2881146" y="3502817"/>
                  <a:pt x="2381258" y="4002704"/>
                  <a:pt x="1881370" y="4502592"/>
                </a:cubicBezTo>
                <a:cubicBezTo>
                  <a:pt x="1621617" y="4762345"/>
                  <a:pt x="1200474" y="4762345"/>
                  <a:pt x="940720" y="4502592"/>
                </a:cubicBezTo>
                <a:lnTo>
                  <a:pt x="940722" y="4502592"/>
                </a:lnTo>
                <a:cubicBezTo>
                  <a:pt x="680968" y="4242838"/>
                  <a:pt x="680968" y="3821695"/>
                  <a:pt x="940722" y="3561942"/>
                </a:cubicBezTo>
                <a:lnTo>
                  <a:pt x="2440384" y="2062279"/>
                </a:lnTo>
                <a:cubicBezTo>
                  <a:pt x="2570261" y="1932402"/>
                  <a:pt x="2740486" y="1867464"/>
                  <a:pt x="2910709" y="1867464"/>
                </a:cubicBezTo>
                <a:close/>
                <a:moveTo>
                  <a:pt x="2164802" y="0"/>
                </a:moveTo>
                <a:cubicBezTo>
                  <a:pt x="2335027" y="0"/>
                  <a:pt x="2505251" y="64939"/>
                  <a:pt x="2635127" y="194815"/>
                </a:cubicBezTo>
                <a:cubicBezTo>
                  <a:pt x="2894881" y="454569"/>
                  <a:pt x="2894881" y="875712"/>
                  <a:pt x="2635127" y="1135465"/>
                </a:cubicBezTo>
                <a:cubicBezTo>
                  <a:pt x="2135240" y="1635353"/>
                  <a:pt x="1635351" y="2135240"/>
                  <a:pt x="1135464" y="2635128"/>
                </a:cubicBezTo>
                <a:cubicBezTo>
                  <a:pt x="875710" y="2894881"/>
                  <a:pt x="454567" y="2894881"/>
                  <a:pt x="194814" y="2635128"/>
                </a:cubicBezTo>
                <a:lnTo>
                  <a:pt x="194815" y="2635128"/>
                </a:lnTo>
                <a:cubicBezTo>
                  <a:pt x="-64938" y="2375374"/>
                  <a:pt x="-64938" y="1954231"/>
                  <a:pt x="194815" y="1694477"/>
                </a:cubicBezTo>
                <a:lnTo>
                  <a:pt x="1694477" y="194815"/>
                </a:lnTo>
                <a:cubicBezTo>
                  <a:pt x="1824354" y="64938"/>
                  <a:pt x="1994578" y="0"/>
                  <a:pt x="21648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6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86597A0-54C6-4FC0-8C5D-281A673113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6800" y="1303114"/>
            <a:ext cx="4895850" cy="4251773"/>
          </a:xfrm>
          <a:custGeom>
            <a:avLst/>
            <a:gdLst>
              <a:gd name="connsiteX0" fmla="*/ 5159213 w 5824354"/>
              <a:gd name="connsiteY0" fmla="*/ 2228185 h 5058127"/>
              <a:gd name="connsiteX1" fmla="*/ 5629538 w 5824354"/>
              <a:gd name="connsiteY1" fmla="*/ 2423000 h 5058127"/>
              <a:gd name="connsiteX2" fmla="*/ 5629538 w 5824354"/>
              <a:gd name="connsiteY2" fmla="*/ 3363650 h 5058127"/>
              <a:gd name="connsiteX3" fmla="*/ 4129874 w 5824354"/>
              <a:gd name="connsiteY3" fmla="*/ 4863313 h 5058127"/>
              <a:gd name="connsiteX4" fmla="*/ 3189224 w 5824354"/>
              <a:gd name="connsiteY4" fmla="*/ 4863313 h 5058127"/>
              <a:gd name="connsiteX5" fmla="*/ 3189226 w 5824354"/>
              <a:gd name="connsiteY5" fmla="*/ 4863313 h 5058127"/>
              <a:gd name="connsiteX6" fmla="*/ 3189226 w 5824354"/>
              <a:gd name="connsiteY6" fmla="*/ 3922663 h 5058127"/>
              <a:gd name="connsiteX7" fmla="*/ 4688888 w 5824354"/>
              <a:gd name="connsiteY7" fmla="*/ 2423000 h 5058127"/>
              <a:gd name="connsiteX8" fmla="*/ 5159213 w 5824354"/>
              <a:gd name="connsiteY8" fmla="*/ 2228185 h 5058127"/>
              <a:gd name="connsiteX9" fmla="*/ 4413306 w 5824354"/>
              <a:gd name="connsiteY9" fmla="*/ 360721 h 5058127"/>
              <a:gd name="connsiteX10" fmla="*/ 4883631 w 5824354"/>
              <a:gd name="connsiteY10" fmla="*/ 555536 h 5058127"/>
              <a:gd name="connsiteX11" fmla="*/ 4883631 w 5824354"/>
              <a:gd name="connsiteY11" fmla="*/ 1496186 h 5058127"/>
              <a:gd name="connsiteX12" fmla="*/ 3399525 w 5824354"/>
              <a:gd name="connsiteY12" fmla="*/ 2980292 h 5058127"/>
              <a:gd name="connsiteX13" fmla="*/ 3381034 w 5824354"/>
              <a:gd name="connsiteY13" fmla="*/ 3002929 h 5058127"/>
              <a:gd name="connsiteX14" fmla="*/ 1881370 w 5824354"/>
              <a:gd name="connsiteY14" fmla="*/ 4502592 h 5058127"/>
              <a:gd name="connsiteX15" fmla="*/ 940720 w 5824354"/>
              <a:gd name="connsiteY15" fmla="*/ 4502592 h 5058127"/>
              <a:gd name="connsiteX16" fmla="*/ 940722 w 5824354"/>
              <a:gd name="connsiteY16" fmla="*/ 4502592 h 5058127"/>
              <a:gd name="connsiteX17" fmla="*/ 940722 w 5824354"/>
              <a:gd name="connsiteY17" fmla="*/ 3561942 h 5058127"/>
              <a:gd name="connsiteX18" fmla="*/ 2424829 w 5824354"/>
              <a:gd name="connsiteY18" fmla="*/ 2077835 h 5058127"/>
              <a:gd name="connsiteX19" fmla="*/ 2443319 w 5824354"/>
              <a:gd name="connsiteY19" fmla="*/ 2055198 h 5058127"/>
              <a:gd name="connsiteX20" fmla="*/ 3942981 w 5824354"/>
              <a:gd name="connsiteY20" fmla="*/ 555536 h 5058127"/>
              <a:gd name="connsiteX21" fmla="*/ 4413306 w 5824354"/>
              <a:gd name="connsiteY21" fmla="*/ 360721 h 5058127"/>
              <a:gd name="connsiteX22" fmla="*/ 2164802 w 5824354"/>
              <a:gd name="connsiteY22" fmla="*/ 0 h 5058127"/>
              <a:gd name="connsiteX23" fmla="*/ 2635127 w 5824354"/>
              <a:gd name="connsiteY23" fmla="*/ 194815 h 5058127"/>
              <a:gd name="connsiteX24" fmla="*/ 2635127 w 5824354"/>
              <a:gd name="connsiteY24" fmla="*/ 1135465 h 5058127"/>
              <a:gd name="connsiteX25" fmla="*/ 1135464 w 5824354"/>
              <a:gd name="connsiteY25" fmla="*/ 2635128 h 5058127"/>
              <a:gd name="connsiteX26" fmla="*/ 194814 w 5824354"/>
              <a:gd name="connsiteY26" fmla="*/ 2635128 h 5058127"/>
              <a:gd name="connsiteX27" fmla="*/ 194815 w 5824354"/>
              <a:gd name="connsiteY27" fmla="*/ 2635128 h 5058127"/>
              <a:gd name="connsiteX28" fmla="*/ 194815 w 5824354"/>
              <a:gd name="connsiteY28" fmla="*/ 1694477 h 5058127"/>
              <a:gd name="connsiteX29" fmla="*/ 1694477 w 5824354"/>
              <a:gd name="connsiteY29" fmla="*/ 194815 h 5058127"/>
              <a:gd name="connsiteX30" fmla="*/ 2164802 w 5824354"/>
              <a:gd name="connsiteY30" fmla="*/ 0 h 505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24354" h="5058127">
                <a:moveTo>
                  <a:pt x="5159213" y="2228185"/>
                </a:moveTo>
                <a:cubicBezTo>
                  <a:pt x="5329437" y="2228185"/>
                  <a:pt x="5499662" y="2293123"/>
                  <a:pt x="5629538" y="2423000"/>
                </a:cubicBezTo>
                <a:cubicBezTo>
                  <a:pt x="5889293" y="2682754"/>
                  <a:pt x="5889293" y="3103897"/>
                  <a:pt x="5629538" y="3363650"/>
                </a:cubicBezTo>
                <a:cubicBezTo>
                  <a:pt x="5129650" y="3863538"/>
                  <a:pt x="4629762" y="4363425"/>
                  <a:pt x="4129874" y="4863313"/>
                </a:cubicBezTo>
                <a:cubicBezTo>
                  <a:pt x="3870121" y="5123066"/>
                  <a:pt x="3448978" y="5123066"/>
                  <a:pt x="3189224" y="4863313"/>
                </a:cubicBezTo>
                <a:lnTo>
                  <a:pt x="3189226" y="4863313"/>
                </a:lnTo>
                <a:cubicBezTo>
                  <a:pt x="2929472" y="4603559"/>
                  <a:pt x="2929472" y="4182416"/>
                  <a:pt x="3189226" y="3922663"/>
                </a:cubicBezTo>
                <a:lnTo>
                  <a:pt x="4688888" y="2423000"/>
                </a:lnTo>
                <a:cubicBezTo>
                  <a:pt x="4818765" y="2293123"/>
                  <a:pt x="4988990" y="2228185"/>
                  <a:pt x="5159213" y="2228185"/>
                </a:cubicBezTo>
                <a:close/>
                <a:moveTo>
                  <a:pt x="4413306" y="360721"/>
                </a:moveTo>
                <a:cubicBezTo>
                  <a:pt x="4583531" y="360721"/>
                  <a:pt x="4753755" y="425660"/>
                  <a:pt x="4883631" y="555536"/>
                </a:cubicBezTo>
                <a:cubicBezTo>
                  <a:pt x="5143385" y="815290"/>
                  <a:pt x="5143385" y="1236433"/>
                  <a:pt x="4883631" y="1496186"/>
                </a:cubicBezTo>
                <a:lnTo>
                  <a:pt x="3399525" y="2980292"/>
                </a:lnTo>
                <a:lnTo>
                  <a:pt x="3381034" y="3002929"/>
                </a:lnTo>
                <a:cubicBezTo>
                  <a:pt x="2881146" y="3502817"/>
                  <a:pt x="2381258" y="4002704"/>
                  <a:pt x="1881370" y="4502592"/>
                </a:cubicBezTo>
                <a:cubicBezTo>
                  <a:pt x="1621617" y="4762345"/>
                  <a:pt x="1200474" y="4762345"/>
                  <a:pt x="940720" y="4502592"/>
                </a:cubicBezTo>
                <a:lnTo>
                  <a:pt x="940722" y="4502592"/>
                </a:lnTo>
                <a:cubicBezTo>
                  <a:pt x="680968" y="4242838"/>
                  <a:pt x="680968" y="3821695"/>
                  <a:pt x="940722" y="3561942"/>
                </a:cubicBezTo>
                <a:lnTo>
                  <a:pt x="2424829" y="2077835"/>
                </a:lnTo>
                <a:lnTo>
                  <a:pt x="2443319" y="2055198"/>
                </a:lnTo>
                <a:lnTo>
                  <a:pt x="3942981" y="555536"/>
                </a:lnTo>
                <a:cubicBezTo>
                  <a:pt x="4072858" y="425659"/>
                  <a:pt x="4243082" y="360721"/>
                  <a:pt x="4413306" y="360721"/>
                </a:cubicBezTo>
                <a:close/>
                <a:moveTo>
                  <a:pt x="2164802" y="0"/>
                </a:moveTo>
                <a:cubicBezTo>
                  <a:pt x="2335027" y="0"/>
                  <a:pt x="2505251" y="64939"/>
                  <a:pt x="2635127" y="194815"/>
                </a:cubicBezTo>
                <a:cubicBezTo>
                  <a:pt x="2894881" y="454569"/>
                  <a:pt x="2894881" y="875712"/>
                  <a:pt x="2635127" y="1135465"/>
                </a:cubicBezTo>
                <a:cubicBezTo>
                  <a:pt x="2135240" y="1635353"/>
                  <a:pt x="1635351" y="2135240"/>
                  <a:pt x="1135464" y="2635128"/>
                </a:cubicBezTo>
                <a:cubicBezTo>
                  <a:pt x="875710" y="2894881"/>
                  <a:pt x="454567" y="2894881"/>
                  <a:pt x="194814" y="2635128"/>
                </a:cubicBezTo>
                <a:lnTo>
                  <a:pt x="194815" y="2635128"/>
                </a:lnTo>
                <a:cubicBezTo>
                  <a:pt x="-64938" y="2375374"/>
                  <a:pt x="-64938" y="1954231"/>
                  <a:pt x="194815" y="1694477"/>
                </a:cubicBezTo>
                <a:lnTo>
                  <a:pt x="1694477" y="194815"/>
                </a:lnTo>
                <a:cubicBezTo>
                  <a:pt x="1824354" y="64938"/>
                  <a:pt x="1994578" y="0"/>
                  <a:pt x="2164802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7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E24C7BC-E681-478C-A0BF-79D3BB3F17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4001" y="1980869"/>
            <a:ext cx="4256001" cy="3034435"/>
          </a:xfrm>
          <a:custGeom>
            <a:avLst/>
            <a:gdLst>
              <a:gd name="connsiteX0" fmla="*/ 3439289 w 4256001"/>
              <a:gd name="connsiteY0" fmla="*/ 2706535 h 3034435"/>
              <a:gd name="connsiteX1" fmla="*/ 3570695 w 4256001"/>
              <a:gd name="connsiteY1" fmla="*/ 2749300 h 3034435"/>
              <a:gd name="connsiteX2" fmla="*/ 3594934 w 4256001"/>
              <a:gd name="connsiteY2" fmla="*/ 2873199 h 3034435"/>
              <a:gd name="connsiteX3" fmla="*/ 3594618 w 4256001"/>
              <a:gd name="connsiteY3" fmla="*/ 2880202 h 3034435"/>
              <a:gd name="connsiteX4" fmla="*/ 3589191 w 4256001"/>
              <a:gd name="connsiteY4" fmla="*/ 2942238 h 3034435"/>
              <a:gd name="connsiteX5" fmla="*/ 3569512 w 4256001"/>
              <a:gd name="connsiteY5" fmla="*/ 2989597 h 3034435"/>
              <a:gd name="connsiteX6" fmla="*/ 3517838 w 4256001"/>
              <a:gd name="connsiteY6" fmla="*/ 3026741 h 3034435"/>
              <a:gd name="connsiteX7" fmla="*/ 3422781 w 4256001"/>
              <a:gd name="connsiteY7" fmla="*/ 3033859 h 3034435"/>
              <a:gd name="connsiteX8" fmla="*/ 3293126 w 4256001"/>
              <a:gd name="connsiteY8" fmla="*/ 2991173 h 3034435"/>
              <a:gd name="connsiteX9" fmla="*/ 3267136 w 4256001"/>
              <a:gd name="connsiteY9" fmla="*/ 2867195 h 3034435"/>
              <a:gd name="connsiteX10" fmla="*/ 3267452 w 4256001"/>
              <a:gd name="connsiteY10" fmla="*/ 2860192 h 3034435"/>
              <a:gd name="connsiteX11" fmla="*/ 3272840 w 4256001"/>
              <a:gd name="connsiteY11" fmla="*/ 2799031 h 3034435"/>
              <a:gd name="connsiteX12" fmla="*/ 3291643 w 4256001"/>
              <a:gd name="connsiteY12" fmla="*/ 2751634 h 3034435"/>
              <a:gd name="connsiteX13" fmla="*/ 3343317 w 4256001"/>
              <a:gd name="connsiteY13" fmla="*/ 2714489 h 3034435"/>
              <a:gd name="connsiteX14" fmla="*/ 3439289 w 4256001"/>
              <a:gd name="connsiteY14" fmla="*/ 2706535 h 3034435"/>
              <a:gd name="connsiteX15" fmla="*/ 1853887 w 4256001"/>
              <a:gd name="connsiteY15" fmla="*/ 2345599 h 3034435"/>
              <a:gd name="connsiteX16" fmla="*/ 1739664 w 4256001"/>
              <a:gd name="connsiteY16" fmla="*/ 2388696 h 3034435"/>
              <a:gd name="connsiteX17" fmla="*/ 1692869 w 4256001"/>
              <a:gd name="connsiteY17" fmla="*/ 2492726 h 3034435"/>
              <a:gd name="connsiteX18" fmla="*/ 1733656 w 4256001"/>
              <a:gd name="connsiteY18" fmla="*/ 2599828 h 3034435"/>
              <a:gd name="connsiteX19" fmla="*/ 1841827 w 4256001"/>
              <a:gd name="connsiteY19" fmla="*/ 2652072 h 3034435"/>
              <a:gd name="connsiteX20" fmla="*/ 1951633 w 4256001"/>
              <a:gd name="connsiteY20" fmla="*/ 2609653 h 3034435"/>
              <a:gd name="connsiteX21" fmla="*/ 1999263 w 4256001"/>
              <a:gd name="connsiteY21" fmla="*/ 2506537 h 3034435"/>
              <a:gd name="connsiteX22" fmla="*/ 1962854 w 4256001"/>
              <a:gd name="connsiteY22" fmla="*/ 2399633 h 3034435"/>
              <a:gd name="connsiteX23" fmla="*/ 1853887 w 4256001"/>
              <a:gd name="connsiteY23" fmla="*/ 2345599 h 3034435"/>
              <a:gd name="connsiteX24" fmla="*/ 2857476 w 4256001"/>
              <a:gd name="connsiteY24" fmla="*/ 2064522 h 3034435"/>
              <a:gd name="connsiteX25" fmla="*/ 3110413 w 4256001"/>
              <a:gd name="connsiteY25" fmla="*/ 2135572 h 3034435"/>
              <a:gd name="connsiteX26" fmla="*/ 3168219 w 4256001"/>
              <a:gd name="connsiteY26" fmla="*/ 2215370 h 3034435"/>
              <a:gd name="connsiteX27" fmla="*/ 3127190 w 4256001"/>
              <a:gd name="connsiteY27" fmla="*/ 2308257 h 3034435"/>
              <a:gd name="connsiteX28" fmla="*/ 3043811 w 4256001"/>
              <a:gd name="connsiteY28" fmla="*/ 2367657 h 3034435"/>
              <a:gd name="connsiteX29" fmla="*/ 2985072 w 4256001"/>
              <a:gd name="connsiteY29" fmla="*/ 2347465 h 3034435"/>
              <a:gd name="connsiteX30" fmla="*/ 2844834 w 4256001"/>
              <a:gd name="connsiteY30" fmla="*/ 2306056 h 3034435"/>
              <a:gd name="connsiteX31" fmla="*/ 2739799 w 4256001"/>
              <a:gd name="connsiteY31" fmla="*/ 2339918 h 3034435"/>
              <a:gd name="connsiteX32" fmla="*/ 2771928 w 4256001"/>
              <a:gd name="connsiteY32" fmla="*/ 2386103 h 3034435"/>
              <a:gd name="connsiteX33" fmla="*/ 2856692 w 4256001"/>
              <a:gd name="connsiteY33" fmla="*/ 2412731 h 3034435"/>
              <a:gd name="connsiteX34" fmla="*/ 2966804 w 4256001"/>
              <a:gd name="connsiteY34" fmla="*/ 2441378 h 3034435"/>
              <a:gd name="connsiteX35" fmla="*/ 3076048 w 4256001"/>
              <a:gd name="connsiteY35" fmla="*/ 2489285 h 3034435"/>
              <a:gd name="connsiteX36" fmla="*/ 3157971 w 4256001"/>
              <a:gd name="connsiteY36" fmla="*/ 2578942 h 3034435"/>
              <a:gd name="connsiteX37" fmla="*/ 3185443 w 4256001"/>
              <a:gd name="connsiteY37" fmla="*/ 2728425 h 3034435"/>
              <a:gd name="connsiteX38" fmla="*/ 3144160 w 4256001"/>
              <a:gd name="connsiteY38" fmla="*/ 2885336 h 3034435"/>
              <a:gd name="connsiteX39" fmla="*/ 3043603 w 4256001"/>
              <a:gd name="connsiteY39" fmla="*/ 2975540 h 3034435"/>
              <a:gd name="connsiteX40" fmla="*/ 2915610 w 4256001"/>
              <a:gd name="connsiteY40" fmla="*/ 3012753 h 3034435"/>
              <a:gd name="connsiteX41" fmla="*/ 2768864 w 4256001"/>
              <a:gd name="connsiteY41" fmla="*/ 3018419 h 3034435"/>
              <a:gd name="connsiteX42" fmla="*/ 2440628 w 4256001"/>
              <a:gd name="connsiteY42" fmla="*/ 2905378 h 3034435"/>
              <a:gd name="connsiteX43" fmla="*/ 2410124 w 4256001"/>
              <a:gd name="connsiteY43" fmla="*/ 2842600 h 3034435"/>
              <a:gd name="connsiteX44" fmla="*/ 2483127 w 4256001"/>
              <a:gd name="connsiteY44" fmla="*/ 2702031 h 3034435"/>
              <a:gd name="connsiteX45" fmla="*/ 2543996 w 4256001"/>
              <a:gd name="connsiteY45" fmla="*/ 2674951 h 3034435"/>
              <a:gd name="connsiteX46" fmla="*/ 2649139 w 4256001"/>
              <a:gd name="connsiteY46" fmla="*/ 2716532 h 3034435"/>
              <a:gd name="connsiteX47" fmla="*/ 2792248 w 4256001"/>
              <a:gd name="connsiteY47" fmla="*/ 2772105 h 3034435"/>
              <a:gd name="connsiteX48" fmla="*/ 2900942 w 4256001"/>
              <a:gd name="connsiteY48" fmla="*/ 2734900 h 3034435"/>
              <a:gd name="connsiteX49" fmla="*/ 2869018 w 4256001"/>
              <a:gd name="connsiteY49" fmla="*/ 2703636 h 3034435"/>
              <a:gd name="connsiteX50" fmla="*/ 2785847 w 4256001"/>
              <a:gd name="connsiteY50" fmla="*/ 2680589 h 3034435"/>
              <a:gd name="connsiteX51" fmla="*/ 2677722 w 4256001"/>
              <a:gd name="connsiteY51" fmla="*/ 2646768 h 3034435"/>
              <a:gd name="connsiteX52" fmla="*/ 2570703 w 4256001"/>
              <a:gd name="connsiteY52" fmla="*/ 2588435 h 3034435"/>
              <a:gd name="connsiteX53" fmla="*/ 2491122 w 4256001"/>
              <a:gd name="connsiteY53" fmla="*/ 2485726 h 3034435"/>
              <a:gd name="connsiteX54" fmla="*/ 2465078 w 4256001"/>
              <a:gd name="connsiteY54" fmla="*/ 2324026 h 3034435"/>
              <a:gd name="connsiteX55" fmla="*/ 2857476 w 4256001"/>
              <a:gd name="connsiteY55" fmla="*/ 2064522 h 3034435"/>
              <a:gd name="connsiteX56" fmla="*/ 1131591 w 4256001"/>
              <a:gd name="connsiteY56" fmla="*/ 2006025 h 3034435"/>
              <a:gd name="connsiteX57" fmla="*/ 1205606 w 4256001"/>
              <a:gd name="connsiteY57" fmla="*/ 2018133 h 3034435"/>
              <a:gd name="connsiteX58" fmla="*/ 1250181 w 4256001"/>
              <a:gd name="connsiteY58" fmla="*/ 2041194 h 3034435"/>
              <a:gd name="connsiteX59" fmla="*/ 1271323 w 4256001"/>
              <a:gd name="connsiteY59" fmla="*/ 2078112 h 3034435"/>
              <a:gd name="connsiteX60" fmla="*/ 1278263 w 4256001"/>
              <a:gd name="connsiteY60" fmla="*/ 2118776 h 3034435"/>
              <a:gd name="connsiteX61" fmla="*/ 1276889 w 4256001"/>
              <a:gd name="connsiteY61" fmla="*/ 2168714 h 3034435"/>
              <a:gd name="connsiteX62" fmla="*/ 1249267 w 4256001"/>
              <a:gd name="connsiteY62" fmla="*/ 2781501 h 3034435"/>
              <a:gd name="connsiteX63" fmla="*/ 1243918 w 4256001"/>
              <a:gd name="connsiteY63" fmla="*/ 2841787 h 3034435"/>
              <a:gd name="connsiteX64" fmla="*/ 1226108 w 4256001"/>
              <a:gd name="connsiteY64" fmla="*/ 2886598 h 3034435"/>
              <a:gd name="connsiteX65" fmla="*/ 1178094 w 4256001"/>
              <a:gd name="connsiteY65" fmla="*/ 2920398 h 3034435"/>
              <a:gd name="connsiteX66" fmla="*/ 1088329 w 4256001"/>
              <a:gd name="connsiteY66" fmla="*/ 2926878 h 3034435"/>
              <a:gd name="connsiteX67" fmla="*/ 1001261 w 4256001"/>
              <a:gd name="connsiteY67" fmla="*/ 2912427 h 3034435"/>
              <a:gd name="connsiteX68" fmla="*/ 956521 w 4256001"/>
              <a:gd name="connsiteY68" fmla="*/ 2873568 h 3034435"/>
              <a:gd name="connsiteX69" fmla="*/ 942816 w 4256001"/>
              <a:gd name="connsiteY69" fmla="*/ 2827337 h 3034435"/>
              <a:gd name="connsiteX70" fmla="*/ 942952 w 4256001"/>
              <a:gd name="connsiteY70" fmla="*/ 2765940 h 3034435"/>
              <a:gd name="connsiteX71" fmla="*/ 970653 w 4256001"/>
              <a:gd name="connsiteY71" fmla="*/ 2151401 h 3034435"/>
              <a:gd name="connsiteX72" fmla="*/ 976002 w 4256001"/>
              <a:gd name="connsiteY72" fmla="*/ 2091116 h 3034435"/>
              <a:gd name="connsiteX73" fmla="*/ 993811 w 4256001"/>
              <a:gd name="connsiteY73" fmla="*/ 2046305 h 3034435"/>
              <a:gd name="connsiteX74" fmla="*/ 1041826 w 4256001"/>
              <a:gd name="connsiteY74" fmla="*/ 2012504 h 3034435"/>
              <a:gd name="connsiteX75" fmla="*/ 1131591 w 4256001"/>
              <a:gd name="connsiteY75" fmla="*/ 2006025 h 3034435"/>
              <a:gd name="connsiteX76" fmla="*/ 2198837 w 4256001"/>
              <a:gd name="connsiteY76" fmla="*/ 1620799 h 3034435"/>
              <a:gd name="connsiteX77" fmla="*/ 2285905 w 4256001"/>
              <a:gd name="connsiteY77" fmla="*/ 1635250 h 3034435"/>
              <a:gd name="connsiteX78" fmla="*/ 2330644 w 4256001"/>
              <a:gd name="connsiteY78" fmla="*/ 1674109 h 3034435"/>
              <a:gd name="connsiteX79" fmla="*/ 2344310 w 4256001"/>
              <a:gd name="connsiteY79" fmla="*/ 1721216 h 3034435"/>
              <a:gd name="connsiteX80" fmla="*/ 2344214 w 4256001"/>
              <a:gd name="connsiteY80" fmla="*/ 1781738 h 3034435"/>
              <a:gd name="connsiteX81" fmla="*/ 2297099 w 4256001"/>
              <a:gd name="connsiteY81" fmla="*/ 2826979 h 3034435"/>
              <a:gd name="connsiteX82" fmla="*/ 2291750 w 4256001"/>
              <a:gd name="connsiteY82" fmla="*/ 2887264 h 3034435"/>
              <a:gd name="connsiteX83" fmla="*/ 2273065 w 4256001"/>
              <a:gd name="connsiteY83" fmla="*/ 2932035 h 3034435"/>
              <a:gd name="connsiteX84" fmla="*/ 2224175 w 4256001"/>
              <a:gd name="connsiteY84" fmla="*/ 2965796 h 3034435"/>
              <a:gd name="connsiteX85" fmla="*/ 2134409 w 4256001"/>
              <a:gd name="connsiteY85" fmla="*/ 2972276 h 3034435"/>
              <a:gd name="connsiteX86" fmla="*/ 1991208 w 4256001"/>
              <a:gd name="connsiteY86" fmla="*/ 2879857 h 3034435"/>
              <a:gd name="connsiteX87" fmla="*/ 1782573 w 4256001"/>
              <a:gd name="connsiteY87" fmla="*/ 2954663 h 3034435"/>
              <a:gd name="connsiteX88" fmla="*/ 1501634 w 4256001"/>
              <a:gd name="connsiteY88" fmla="*/ 2804280 h 3034435"/>
              <a:gd name="connsiteX89" fmla="*/ 1386712 w 4256001"/>
              <a:gd name="connsiteY89" fmla="*/ 2473663 h 3034435"/>
              <a:gd name="connsiteX90" fmla="*/ 1531433 w 4256001"/>
              <a:gd name="connsiteY90" fmla="*/ 2162644 h 3034435"/>
              <a:gd name="connsiteX91" fmla="*/ 1823927 w 4256001"/>
              <a:gd name="connsiteY91" fmla="*/ 2037232 h 3034435"/>
              <a:gd name="connsiteX92" fmla="*/ 2021326 w 4256001"/>
              <a:gd name="connsiteY92" fmla="*/ 2133849 h 3034435"/>
              <a:gd name="connsiteX93" fmla="*/ 2037899 w 4256001"/>
              <a:gd name="connsiteY93" fmla="*/ 1766176 h 3034435"/>
              <a:gd name="connsiteX94" fmla="*/ 2043248 w 4256001"/>
              <a:gd name="connsiteY94" fmla="*/ 1705891 h 3034435"/>
              <a:gd name="connsiteX95" fmla="*/ 2061057 w 4256001"/>
              <a:gd name="connsiteY95" fmla="*/ 1661080 h 3034435"/>
              <a:gd name="connsiteX96" fmla="*/ 2109072 w 4256001"/>
              <a:gd name="connsiteY96" fmla="*/ 1627280 h 3034435"/>
              <a:gd name="connsiteX97" fmla="*/ 2198837 w 4256001"/>
              <a:gd name="connsiteY97" fmla="*/ 1620799 h 3034435"/>
              <a:gd name="connsiteX98" fmla="*/ 1151084 w 4256001"/>
              <a:gd name="connsiteY98" fmla="*/ 1573571 h 3034435"/>
              <a:gd name="connsiteX99" fmla="*/ 1238152 w 4256001"/>
              <a:gd name="connsiteY99" fmla="*/ 1588022 h 3034435"/>
              <a:gd name="connsiteX100" fmla="*/ 1282891 w 4256001"/>
              <a:gd name="connsiteY100" fmla="*/ 1626881 h 3034435"/>
              <a:gd name="connsiteX101" fmla="*/ 1296557 w 4256001"/>
              <a:gd name="connsiteY101" fmla="*/ 1673988 h 3034435"/>
              <a:gd name="connsiteX102" fmla="*/ 1296461 w 4256001"/>
              <a:gd name="connsiteY102" fmla="*/ 1734510 h 3034435"/>
              <a:gd name="connsiteX103" fmla="*/ 1291112 w 4256001"/>
              <a:gd name="connsiteY103" fmla="*/ 1794795 h 3034435"/>
              <a:gd name="connsiteX104" fmla="*/ 1273302 w 4256001"/>
              <a:gd name="connsiteY104" fmla="*/ 1839606 h 3034435"/>
              <a:gd name="connsiteX105" fmla="*/ 1225288 w 4256001"/>
              <a:gd name="connsiteY105" fmla="*/ 1873406 h 3034435"/>
              <a:gd name="connsiteX106" fmla="*/ 1135522 w 4256001"/>
              <a:gd name="connsiteY106" fmla="*/ 1879886 h 3034435"/>
              <a:gd name="connsiteX107" fmla="*/ 1048455 w 4256001"/>
              <a:gd name="connsiteY107" fmla="*/ 1865435 h 3034435"/>
              <a:gd name="connsiteX108" fmla="*/ 1003715 w 4256001"/>
              <a:gd name="connsiteY108" fmla="*/ 1826577 h 3034435"/>
              <a:gd name="connsiteX109" fmla="*/ 990049 w 4256001"/>
              <a:gd name="connsiteY109" fmla="*/ 1779470 h 3034435"/>
              <a:gd name="connsiteX110" fmla="*/ 990146 w 4256001"/>
              <a:gd name="connsiteY110" fmla="*/ 1718948 h 3034435"/>
              <a:gd name="connsiteX111" fmla="*/ 995495 w 4256001"/>
              <a:gd name="connsiteY111" fmla="*/ 1658663 h 3034435"/>
              <a:gd name="connsiteX112" fmla="*/ 1013304 w 4256001"/>
              <a:gd name="connsiteY112" fmla="*/ 1613852 h 3034435"/>
              <a:gd name="connsiteX113" fmla="*/ 1061319 w 4256001"/>
              <a:gd name="connsiteY113" fmla="*/ 1580051 h 3034435"/>
              <a:gd name="connsiteX114" fmla="*/ 1151084 w 4256001"/>
              <a:gd name="connsiteY114" fmla="*/ 1573571 h 3034435"/>
              <a:gd name="connsiteX115" fmla="*/ 209223 w 4256001"/>
              <a:gd name="connsiteY115" fmla="*/ 1527607 h 3034435"/>
              <a:gd name="connsiteX116" fmla="*/ 283239 w 4256001"/>
              <a:gd name="connsiteY116" fmla="*/ 1539716 h 3034435"/>
              <a:gd name="connsiteX117" fmla="*/ 327813 w 4256001"/>
              <a:gd name="connsiteY117" fmla="*/ 1562778 h 3034435"/>
              <a:gd name="connsiteX118" fmla="*/ 348956 w 4256001"/>
              <a:gd name="connsiteY118" fmla="*/ 1599696 h 3034435"/>
              <a:gd name="connsiteX119" fmla="*/ 355895 w 4256001"/>
              <a:gd name="connsiteY119" fmla="*/ 1640359 h 3034435"/>
              <a:gd name="connsiteX120" fmla="*/ 354521 w 4256001"/>
              <a:gd name="connsiteY120" fmla="*/ 1690297 h 3034435"/>
              <a:gd name="connsiteX121" fmla="*/ 329504 w 4256001"/>
              <a:gd name="connsiteY121" fmla="*/ 2245307 h 3034435"/>
              <a:gd name="connsiteX122" fmla="*/ 428948 w 4256001"/>
              <a:gd name="connsiteY122" fmla="*/ 2160316 h 3034435"/>
              <a:gd name="connsiteX123" fmla="*/ 528393 w 4256001"/>
              <a:gd name="connsiteY123" fmla="*/ 2075326 h 3034435"/>
              <a:gd name="connsiteX124" fmla="*/ 550034 w 4256001"/>
              <a:gd name="connsiteY124" fmla="*/ 2062266 h 3034435"/>
              <a:gd name="connsiteX125" fmla="*/ 648460 w 4256001"/>
              <a:gd name="connsiteY125" fmla="*/ 2019335 h 3034435"/>
              <a:gd name="connsiteX126" fmla="*/ 753934 w 4256001"/>
              <a:gd name="connsiteY126" fmla="*/ 2092510 h 3034435"/>
              <a:gd name="connsiteX127" fmla="*/ 806581 w 4256001"/>
              <a:gd name="connsiteY127" fmla="*/ 2208918 h 3034435"/>
              <a:gd name="connsiteX128" fmla="*/ 737539 w 4256001"/>
              <a:gd name="connsiteY128" fmla="*/ 2300542 h 3034435"/>
              <a:gd name="connsiteX129" fmla="*/ 557578 w 4256001"/>
              <a:gd name="connsiteY129" fmla="*/ 2439798 h 3034435"/>
              <a:gd name="connsiteX130" fmla="*/ 781756 w 4256001"/>
              <a:gd name="connsiteY130" fmla="*/ 2642885 h 3034435"/>
              <a:gd name="connsiteX131" fmla="*/ 814556 w 4256001"/>
              <a:gd name="connsiteY131" fmla="*/ 2674188 h 3034435"/>
              <a:gd name="connsiteX132" fmla="*/ 835178 w 4256001"/>
              <a:gd name="connsiteY132" fmla="*/ 2703187 h 3034435"/>
              <a:gd name="connsiteX133" fmla="*/ 844105 w 4256001"/>
              <a:gd name="connsiteY133" fmla="*/ 2738677 h 3034435"/>
              <a:gd name="connsiteX134" fmla="*/ 784700 w 4256001"/>
              <a:gd name="connsiteY134" fmla="*/ 2850034 h 3034435"/>
              <a:gd name="connsiteX135" fmla="*/ 669332 w 4256001"/>
              <a:gd name="connsiteY135" fmla="*/ 2918518 h 3034435"/>
              <a:gd name="connsiteX136" fmla="*/ 578591 w 4256001"/>
              <a:gd name="connsiteY136" fmla="*/ 2868814 h 3034435"/>
              <a:gd name="connsiteX137" fmla="*/ 571824 w 4256001"/>
              <a:gd name="connsiteY137" fmla="*/ 2863245 h 3034435"/>
              <a:gd name="connsiteX138" fmla="*/ 554868 w 4256001"/>
              <a:gd name="connsiteY138" fmla="*/ 2850201 h 3034435"/>
              <a:gd name="connsiteX139" fmla="*/ 435808 w 4256001"/>
              <a:gd name="connsiteY139" fmla="*/ 2728168 h 3034435"/>
              <a:gd name="connsiteX140" fmla="*/ 313325 w 4256001"/>
              <a:gd name="connsiteY140" fmla="*/ 2604226 h 3034435"/>
              <a:gd name="connsiteX141" fmla="*/ 307248 w 4256001"/>
              <a:gd name="connsiteY141" fmla="*/ 2739039 h 3034435"/>
              <a:gd name="connsiteX142" fmla="*/ 301899 w 4256001"/>
              <a:gd name="connsiteY142" fmla="*/ 2799324 h 3034435"/>
              <a:gd name="connsiteX143" fmla="*/ 284090 w 4256001"/>
              <a:gd name="connsiteY143" fmla="*/ 2844135 h 3034435"/>
              <a:gd name="connsiteX144" fmla="*/ 236075 w 4256001"/>
              <a:gd name="connsiteY144" fmla="*/ 2877936 h 3034435"/>
              <a:gd name="connsiteX145" fmla="*/ 146310 w 4256001"/>
              <a:gd name="connsiteY145" fmla="*/ 2884416 h 3034435"/>
              <a:gd name="connsiteX146" fmla="*/ 59242 w 4256001"/>
              <a:gd name="connsiteY146" fmla="*/ 2869965 h 3034435"/>
              <a:gd name="connsiteX147" fmla="*/ 14503 w 4256001"/>
              <a:gd name="connsiteY147" fmla="*/ 2831106 h 3034435"/>
              <a:gd name="connsiteX148" fmla="*/ 837 w 4256001"/>
              <a:gd name="connsiteY148" fmla="*/ 2783999 h 3034435"/>
              <a:gd name="connsiteX149" fmla="*/ 934 w 4256001"/>
              <a:gd name="connsiteY149" fmla="*/ 2723477 h 3034435"/>
              <a:gd name="connsiteX150" fmla="*/ 48206 w 4256001"/>
              <a:gd name="connsiteY150" fmla="*/ 1674735 h 3034435"/>
              <a:gd name="connsiteX151" fmla="*/ 53555 w 4256001"/>
              <a:gd name="connsiteY151" fmla="*/ 1614450 h 3034435"/>
              <a:gd name="connsiteX152" fmla="*/ 71404 w 4256001"/>
              <a:gd name="connsiteY152" fmla="*/ 1568764 h 3034435"/>
              <a:gd name="connsiteX153" fmla="*/ 119458 w 4256001"/>
              <a:gd name="connsiteY153" fmla="*/ 1534087 h 3034435"/>
              <a:gd name="connsiteX154" fmla="*/ 209223 w 4256001"/>
              <a:gd name="connsiteY154" fmla="*/ 1527607 h 3034435"/>
              <a:gd name="connsiteX155" fmla="*/ 3509265 w 4256001"/>
              <a:gd name="connsiteY155" fmla="*/ 499024 h 3034435"/>
              <a:gd name="connsiteX156" fmla="*/ 3594582 w 4256001"/>
              <a:gd name="connsiteY156" fmla="*/ 513396 h 3034435"/>
              <a:gd name="connsiteX157" fmla="*/ 3638722 w 4256001"/>
              <a:gd name="connsiteY157" fmla="*/ 546087 h 3034435"/>
              <a:gd name="connsiteX158" fmla="*/ 3652065 w 4256001"/>
              <a:gd name="connsiteY158" fmla="*/ 580899 h 3034435"/>
              <a:gd name="connsiteX159" fmla="*/ 3653034 w 4256001"/>
              <a:gd name="connsiteY159" fmla="*/ 617784 h 3034435"/>
              <a:gd name="connsiteX160" fmla="*/ 3663216 w 4256001"/>
              <a:gd name="connsiteY160" fmla="*/ 605963 h 3034435"/>
              <a:gd name="connsiteX161" fmla="*/ 3690662 w 4256001"/>
              <a:gd name="connsiteY161" fmla="*/ 580884 h 3034435"/>
              <a:gd name="connsiteX162" fmla="*/ 3735096 w 4256001"/>
              <a:gd name="connsiteY162" fmla="*/ 548677 h 3034435"/>
              <a:gd name="connsiteX163" fmla="*/ 3794972 w 4256001"/>
              <a:gd name="connsiteY163" fmla="*/ 524183 h 3034435"/>
              <a:gd name="connsiteX164" fmla="*/ 3868183 w 4256001"/>
              <a:gd name="connsiteY164" fmla="*/ 515202 h 3034435"/>
              <a:gd name="connsiteX165" fmla="*/ 4153658 w 4256001"/>
              <a:gd name="connsiteY165" fmla="*/ 662280 h 3034435"/>
              <a:gd name="connsiteX166" fmla="*/ 4255369 w 4256001"/>
              <a:gd name="connsiteY166" fmla="*/ 994057 h 3034435"/>
              <a:gd name="connsiteX167" fmla="*/ 4241479 w 4256001"/>
              <a:gd name="connsiteY167" fmla="*/ 1302201 h 3034435"/>
              <a:gd name="connsiteX168" fmla="*/ 4236130 w 4256001"/>
              <a:gd name="connsiteY168" fmla="*/ 1362486 h 3034435"/>
              <a:gd name="connsiteX169" fmla="*/ 4218321 w 4256001"/>
              <a:gd name="connsiteY169" fmla="*/ 1407298 h 3034435"/>
              <a:gd name="connsiteX170" fmla="*/ 4170306 w 4256001"/>
              <a:gd name="connsiteY170" fmla="*/ 1441098 h 3034435"/>
              <a:gd name="connsiteX171" fmla="*/ 4080541 w 4256001"/>
              <a:gd name="connsiteY171" fmla="*/ 1447578 h 3034435"/>
              <a:gd name="connsiteX172" fmla="*/ 4005650 w 4256001"/>
              <a:gd name="connsiteY172" fmla="*/ 1435430 h 3034435"/>
              <a:gd name="connsiteX173" fmla="*/ 3961036 w 4256001"/>
              <a:gd name="connsiteY173" fmla="*/ 1413244 h 3034435"/>
              <a:gd name="connsiteX174" fmla="*/ 3939018 w 4256001"/>
              <a:gd name="connsiteY174" fmla="*/ 1376287 h 3034435"/>
              <a:gd name="connsiteX175" fmla="*/ 3932079 w 4256001"/>
              <a:gd name="connsiteY175" fmla="*/ 1335623 h 3034435"/>
              <a:gd name="connsiteX176" fmla="*/ 3933413 w 4256001"/>
              <a:gd name="connsiteY176" fmla="*/ 1286561 h 3034435"/>
              <a:gd name="connsiteX177" fmla="*/ 3947303 w 4256001"/>
              <a:gd name="connsiteY177" fmla="*/ 978416 h 3034435"/>
              <a:gd name="connsiteX178" fmla="*/ 3911210 w 4256001"/>
              <a:gd name="connsiteY178" fmla="*/ 864509 h 3034435"/>
              <a:gd name="connsiteX179" fmla="*/ 3801848 w 4256001"/>
              <a:gd name="connsiteY179" fmla="*/ 819228 h 3034435"/>
              <a:gd name="connsiteX180" fmla="*/ 3688777 w 4256001"/>
              <a:gd name="connsiteY180" fmla="*/ 856237 h 3034435"/>
              <a:gd name="connsiteX181" fmla="*/ 3640909 w 4256001"/>
              <a:gd name="connsiteY181" fmla="*/ 964605 h 3034435"/>
              <a:gd name="connsiteX182" fmla="*/ 3626940 w 4256001"/>
              <a:gd name="connsiteY182" fmla="*/ 1274501 h 3034435"/>
              <a:gd name="connsiteX183" fmla="*/ 3621591 w 4256001"/>
              <a:gd name="connsiteY183" fmla="*/ 1334786 h 3034435"/>
              <a:gd name="connsiteX184" fmla="*/ 3603783 w 4256001"/>
              <a:gd name="connsiteY184" fmla="*/ 1379597 h 3034435"/>
              <a:gd name="connsiteX185" fmla="*/ 3555768 w 4256001"/>
              <a:gd name="connsiteY185" fmla="*/ 1413397 h 3034435"/>
              <a:gd name="connsiteX186" fmla="*/ 3466002 w 4256001"/>
              <a:gd name="connsiteY186" fmla="*/ 1419877 h 3034435"/>
              <a:gd name="connsiteX187" fmla="*/ 3378934 w 4256001"/>
              <a:gd name="connsiteY187" fmla="*/ 1405426 h 3034435"/>
              <a:gd name="connsiteX188" fmla="*/ 3334195 w 4256001"/>
              <a:gd name="connsiteY188" fmla="*/ 1366568 h 3034435"/>
              <a:gd name="connsiteX189" fmla="*/ 3320529 w 4256001"/>
              <a:gd name="connsiteY189" fmla="*/ 1319461 h 3034435"/>
              <a:gd name="connsiteX190" fmla="*/ 3320626 w 4256001"/>
              <a:gd name="connsiteY190" fmla="*/ 1258939 h 3034435"/>
              <a:gd name="connsiteX191" fmla="*/ 3348563 w 4256001"/>
              <a:gd name="connsiteY191" fmla="*/ 639148 h 3034435"/>
              <a:gd name="connsiteX192" fmla="*/ 3353833 w 4256001"/>
              <a:gd name="connsiteY192" fmla="*/ 580614 h 3034435"/>
              <a:gd name="connsiteX193" fmla="*/ 3372478 w 4256001"/>
              <a:gd name="connsiteY193" fmla="*/ 536717 h 3034435"/>
              <a:gd name="connsiteX194" fmla="*/ 3421290 w 4256001"/>
              <a:gd name="connsiteY194" fmla="*/ 504707 h 3034435"/>
              <a:gd name="connsiteX195" fmla="*/ 3509265 w 4256001"/>
              <a:gd name="connsiteY195" fmla="*/ 499024 h 3034435"/>
              <a:gd name="connsiteX196" fmla="*/ 3061965 w 4256001"/>
              <a:gd name="connsiteY196" fmla="*/ 480616 h 3034435"/>
              <a:gd name="connsiteX197" fmla="*/ 3135980 w 4256001"/>
              <a:gd name="connsiteY197" fmla="*/ 492724 h 3034435"/>
              <a:gd name="connsiteX198" fmla="*/ 3180555 w 4256001"/>
              <a:gd name="connsiteY198" fmla="*/ 515786 h 3034435"/>
              <a:gd name="connsiteX199" fmla="*/ 3201697 w 4256001"/>
              <a:gd name="connsiteY199" fmla="*/ 552703 h 3034435"/>
              <a:gd name="connsiteX200" fmla="*/ 3208637 w 4256001"/>
              <a:gd name="connsiteY200" fmla="*/ 593367 h 3034435"/>
              <a:gd name="connsiteX201" fmla="*/ 3207263 w 4256001"/>
              <a:gd name="connsiteY201" fmla="*/ 643305 h 3034435"/>
              <a:gd name="connsiteX202" fmla="*/ 3179641 w 4256001"/>
              <a:gd name="connsiteY202" fmla="*/ 1256093 h 3034435"/>
              <a:gd name="connsiteX203" fmla="*/ 3174292 w 4256001"/>
              <a:gd name="connsiteY203" fmla="*/ 1316378 h 3034435"/>
              <a:gd name="connsiteX204" fmla="*/ 3156482 w 4256001"/>
              <a:gd name="connsiteY204" fmla="*/ 1361189 h 3034435"/>
              <a:gd name="connsiteX205" fmla="*/ 3108468 w 4256001"/>
              <a:gd name="connsiteY205" fmla="*/ 1394989 h 3034435"/>
              <a:gd name="connsiteX206" fmla="*/ 3018703 w 4256001"/>
              <a:gd name="connsiteY206" fmla="*/ 1401469 h 3034435"/>
              <a:gd name="connsiteX207" fmla="*/ 2931635 w 4256001"/>
              <a:gd name="connsiteY207" fmla="*/ 1387018 h 3034435"/>
              <a:gd name="connsiteX208" fmla="*/ 2886895 w 4256001"/>
              <a:gd name="connsiteY208" fmla="*/ 1348160 h 3034435"/>
              <a:gd name="connsiteX209" fmla="*/ 2873190 w 4256001"/>
              <a:gd name="connsiteY209" fmla="*/ 1301928 h 3034435"/>
              <a:gd name="connsiteX210" fmla="*/ 2873326 w 4256001"/>
              <a:gd name="connsiteY210" fmla="*/ 1240531 h 3034435"/>
              <a:gd name="connsiteX211" fmla="*/ 2901026 w 4256001"/>
              <a:gd name="connsiteY211" fmla="*/ 625992 h 3034435"/>
              <a:gd name="connsiteX212" fmla="*/ 2906375 w 4256001"/>
              <a:gd name="connsiteY212" fmla="*/ 565707 h 3034435"/>
              <a:gd name="connsiteX213" fmla="*/ 2924185 w 4256001"/>
              <a:gd name="connsiteY213" fmla="*/ 520896 h 3034435"/>
              <a:gd name="connsiteX214" fmla="*/ 2972199 w 4256001"/>
              <a:gd name="connsiteY214" fmla="*/ 487096 h 3034435"/>
              <a:gd name="connsiteX215" fmla="*/ 3061965 w 4256001"/>
              <a:gd name="connsiteY215" fmla="*/ 480616 h 3034435"/>
              <a:gd name="connsiteX216" fmla="*/ 3081458 w 4256001"/>
              <a:gd name="connsiteY216" fmla="*/ 48163 h 3034435"/>
              <a:gd name="connsiteX217" fmla="*/ 3168526 w 4256001"/>
              <a:gd name="connsiteY217" fmla="*/ 62613 h 3034435"/>
              <a:gd name="connsiteX218" fmla="*/ 3213265 w 4256001"/>
              <a:gd name="connsiteY218" fmla="*/ 101472 h 3034435"/>
              <a:gd name="connsiteX219" fmla="*/ 3226931 w 4256001"/>
              <a:gd name="connsiteY219" fmla="*/ 148579 h 3034435"/>
              <a:gd name="connsiteX220" fmla="*/ 3226835 w 4256001"/>
              <a:gd name="connsiteY220" fmla="*/ 209101 h 3034435"/>
              <a:gd name="connsiteX221" fmla="*/ 3221486 w 4256001"/>
              <a:gd name="connsiteY221" fmla="*/ 269386 h 3034435"/>
              <a:gd name="connsiteX222" fmla="*/ 3203676 w 4256001"/>
              <a:gd name="connsiteY222" fmla="*/ 314197 h 3034435"/>
              <a:gd name="connsiteX223" fmla="*/ 3155662 w 4256001"/>
              <a:gd name="connsiteY223" fmla="*/ 347998 h 3034435"/>
              <a:gd name="connsiteX224" fmla="*/ 3065896 w 4256001"/>
              <a:gd name="connsiteY224" fmla="*/ 354478 h 3034435"/>
              <a:gd name="connsiteX225" fmla="*/ 2978829 w 4256001"/>
              <a:gd name="connsiteY225" fmla="*/ 340027 h 3034435"/>
              <a:gd name="connsiteX226" fmla="*/ 2934089 w 4256001"/>
              <a:gd name="connsiteY226" fmla="*/ 301168 h 3034435"/>
              <a:gd name="connsiteX227" fmla="*/ 2920423 w 4256001"/>
              <a:gd name="connsiteY227" fmla="*/ 254061 h 3034435"/>
              <a:gd name="connsiteX228" fmla="*/ 2920520 w 4256001"/>
              <a:gd name="connsiteY228" fmla="*/ 193539 h 3034435"/>
              <a:gd name="connsiteX229" fmla="*/ 2925869 w 4256001"/>
              <a:gd name="connsiteY229" fmla="*/ 133254 h 3034435"/>
              <a:gd name="connsiteX230" fmla="*/ 2943678 w 4256001"/>
              <a:gd name="connsiteY230" fmla="*/ 88443 h 3034435"/>
              <a:gd name="connsiteX231" fmla="*/ 2991693 w 4256001"/>
              <a:gd name="connsiteY231" fmla="*/ 54643 h 3034435"/>
              <a:gd name="connsiteX232" fmla="*/ 3081458 w 4256001"/>
              <a:gd name="connsiteY232" fmla="*/ 48163 h 3034435"/>
              <a:gd name="connsiteX233" fmla="*/ 637124 w 4256001"/>
              <a:gd name="connsiteY233" fmla="*/ 7061 h 3034435"/>
              <a:gd name="connsiteX234" fmla="*/ 667574 w 4256001"/>
              <a:gd name="connsiteY234" fmla="*/ 7776 h 3034435"/>
              <a:gd name="connsiteX235" fmla="*/ 1641031 w 4256001"/>
              <a:gd name="connsiteY235" fmla="*/ 51655 h 3034435"/>
              <a:gd name="connsiteX236" fmla="*/ 1691687 w 4256001"/>
              <a:gd name="connsiteY236" fmla="*/ 56570 h 3034435"/>
              <a:gd name="connsiteX237" fmla="*/ 1727862 w 4256001"/>
              <a:gd name="connsiteY237" fmla="*/ 71359 h 3034435"/>
              <a:gd name="connsiteX238" fmla="*/ 1755890 w 4256001"/>
              <a:gd name="connsiteY238" fmla="*/ 111218 h 3034435"/>
              <a:gd name="connsiteX239" fmla="*/ 1761329 w 4256001"/>
              <a:gd name="connsiteY239" fmla="*/ 185147 h 3034435"/>
              <a:gd name="connsiteX240" fmla="*/ 1749300 w 4256001"/>
              <a:gd name="connsiteY240" fmla="*/ 257412 h 3034435"/>
              <a:gd name="connsiteX241" fmla="*/ 1717839 w 4256001"/>
              <a:gd name="connsiteY241" fmla="*/ 293713 h 3034435"/>
              <a:gd name="connsiteX242" fmla="*/ 1679605 w 4256001"/>
              <a:gd name="connsiteY242" fmla="*/ 305148 h 3034435"/>
              <a:gd name="connsiteX243" fmla="*/ 1627837 w 4256001"/>
              <a:gd name="connsiteY243" fmla="*/ 305446 h 3034435"/>
              <a:gd name="connsiteX244" fmla="*/ 1293430 w 4256001"/>
              <a:gd name="connsiteY244" fmla="*/ 290372 h 3034435"/>
              <a:gd name="connsiteX245" fmla="*/ 1253734 w 4256001"/>
              <a:gd name="connsiteY245" fmla="*/ 1171035 h 3034435"/>
              <a:gd name="connsiteX246" fmla="*/ 1248424 w 4256001"/>
              <a:gd name="connsiteY246" fmla="*/ 1230445 h 3034435"/>
              <a:gd name="connsiteX247" fmla="*/ 1230654 w 4256001"/>
              <a:gd name="connsiteY247" fmla="*/ 1274381 h 3034435"/>
              <a:gd name="connsiteX248" fmla="*/ 1182640 w 4256001"/>
              <a:gd name="connsiteY248" fmla="*/ 1308181 h 3034435"/>
              <a:gd name="connsiteX249" fmla="*/ 1094625 w 4256001"/>
              <a:gd name="connsiteY249" fmla="*/ 1314740 h 3034435"/>
              <a:gd name="connsiteX250" fmla="*/ 1008433 w 4256001"/>
              <a:gd name="connsiteY250" fmla="*/ 1300329 h 3034435"/>
              <a:gd name="connsiteX251" fmla="*/ 964529 w 4256001"/>
              <a:gd name="connsiteY251" fmla="*/ 1262385 h 3034435"/>
              <a:gd name="connsiteX252" fmla="*/ 950824 w 4256001"/>
              <a:gd name="connsiteY252" fmla="*/ 1216153 h 3034435"/>
              <a:gd name="connsiteX253" fmla="*/ 950920 w 4256001"/>
              <a:gd name="connsiteY253" fmla="*/ 1155632 h 3034435"/>
              <a:gd name="connsiteX254" fmla="*/ 990538 w 4256001"/>
              <a:gd name="connsiteY254" fmla="*/ 276719 h 3034435"/>
              <a:gd name="connsiteX255" fmla="*/ 654380 w 4256001"/>
              <a:gd name="connsiteY255" fmla="*/ 261566 h 3034435"/>
              <a:gd name="connsiteX256" fmla="*/ 604600 w 4256001"/>
              <a:gd name="connsiteY256" fmla="*/ 256691 h 3034435"/>
              <a:gd name="connsiteX257" fmla="*/ 567549 w 4256001"/>
              <a:gd name="connsiteY257" fmla="*/ 241863 h 3034435"/>
              <a:gd name="connsiteX258" fmla="*/ 539521 w 4256001"/>
              <a:gd name="connsiteY258" fmla="*/ 202003 h 3034435"/>
              <a:gd name="connsiteX259" fmla="*/ 534082 w 4256001"/>
              <a:gd name="connsiteY259" fmla="*/ 128074 h 3034435"/>
              <a:gd name="connsiteX260" fmla="*/ 546111 w 4256001"/>
              <a:gd name="connsiteY260" fmla="*/ 55809 h 3034435"/>
              <a:gd name="connsiteX261" fmla="*/ 577572 w 4256001"/>
              <a:gd name="connsiteY261" fmla="*/ 19508 h 3034435"/>
              <a:gd name="connsiteX262" fmla="*/ 615807 w 4256001"/>
              <a:gd name="connsiteY262" fmla="*/ 8074 h 3034435"/>
              <a:gd name="connsiteX263" fmla="*/ 637124 w 4256001"/>
              <a:gd name="connsiteY263" fmla="*/ 7061 h 3034435"/>
              <a:gd name="connsiteX264" fmla="*/ 2025256 w 4256001"/>
              <a:gd name="connsiteY264" fmla="*/ 554 h 3034435"/>
              <a:gd name="connsiteX265" fmla="*/ 2112323 w 4256001"/>
              <a:gd name="connsiteY265" fmla="*/ 15005 h 3034435"/>
              <a:gd name="connsiteX266" fmla="*/ 2157063 w 4256001"/>
              <a:gd name="connsiteY266" fmla="*/ 53863 h 3034435"/>
              <a:gd name="connsiteX267" fmla="*/ 2170729 w 4256001"/>
              <a:gd name="connsiteY267" fmla="*/ 100970 h 3034435"/>
              <a:gd name="connsiteX268" fmla="*/ 2170632 w 4256001"/>
              <a:gd name="connsiteY268" fmla="*/ 161492 h 3034435"/>
              <a:gd name="connsiteX269" fmla="*/ 2153191 w 4256001"/>
              <a:gd name="connsiteY269" fmla="*/ 548424 h 3034435"/>
              <a:gd name="connsiteX270" fmla="*/ 2362851 w 4256001"/>
              <a:gd name="connsiteY270" fmla="*/ 450857 h 3034435"/>
              <a:gd name="connsiteX271" fmla="*/ 2648365 w 4256001"/>
              <a:gd name="connsiteY271" fmla="*/ 597060 h 3034435"/>
              <a:gd name="connsiteX272" fmla="*/ 2750116 w 4256001"/>
              <a:gd name="connsiteY272" fmla="*/ 927961 h 3034435"/>
              <a:gd name="connsiteX273" fmla="*/ 2736226 w 4256001"/>
              <a:gd name="connsiteY273" fmla="*/ 1236105 h 3034435"/>
              <a:gd name="connsiteX274" fmla="*/ 2730877 w 4256001"/>
              <a:gd name="connsiteY274" fmla="*/ 1296390 h 3034435"/>
              <a:gd name="connsiteX275" fmla="*/ 2713068 w 4256001"/>
              <a:gd name="connsiteY275" fmla="*/ 1341202 h 3034435"/>
              <a:gd name="connsiteX276" fmla="*/ 2665053 w 4256001"/>
              <a:gd name="connsiteY276" fmla="*/ 1375002 h 3034435"/>
              <a:gd name="connsiteX277" fmla="*/ 2575288 w 4256001"/>
              <a:gd name="connsiteY277" fmla="*/ 1381482 h 3034435"/>
              <a:gd name="connsiteX278" fmla="*/ 2489096 w 4256001"/>
              <a:gd name="connsiteY278" fmla="*/ 1367071 h 3034435"/>
              <a:gd name="connsiteX279" fmla="*/ 2444317 w 4256001"/>
              <a:gd name="connsiteY279" fmla="*/ 1329087 h 3034435"/>
              <a:gd name="connsiteX280" fmla="*/ 2429775 w 4256001"/>
              <a:gd name="connsiteY280" fmla="*/ 1281941 h 3034435"/>
              <a:gd name="connsiteX281" fmla="*/ 2429990 w 4256001"/>
              <a:gd name="connsiteY281" fmla="*/ 1218793 h 3034435"/>
              <a:gd name="connsiteX282" fmla="*/ 2443801 w 4256001"/>
              <a:gd name="connsiteY282" fmla="*/ 912399 h 3034435"/>
              <a:gd name="connsiteX283" fmla="*/ 2408583 w 4256001"/>
              <a:gd name="connsiteY283" fmla="*/ 798531 h 3034435"/>
              <a:gd name="connsiteX284" fmla="*/ 2307100 w 4256001"/>
              <a:gd name="connsiteY284" fmla="*/ 753606 h 3034435"/>
              <a:gd name="connsiteX285" fmla="*/ 2196852 w 4256001"/>
              <a:gd name="connsiteY285" fmla="*/ 786356 h 3034435"/>
              <a:gd name="connsiteX286" fmla="*/ 2138749 w 4256001"/>
              <a:gd name="connsiteY286" fmla="*/ 868824 h 3034435"/>
              <a:gd name="connsiteX287" fmla="*/ 2123438 w 4256001"/>
              <a:gd name="connsiteY287" fmla="*/ 1208484 h 3034435"/>
              <a:gd name="connsiteX288" fmla="*/ 2118090 w 4256001"/>
              <a:gd name="connsiteY288" fmla="*/ 1268769 h 3034435"/>
              <a:gd name="connsiteX289" fmla="*/ 2100280 w 4256001"/>
              <a:gd name="connsiteY289" fmla="*/ 1313580 h 3034435"/>
              <a:gd name="connsiteX290" fmla="*/ 2052265 w 4256001"/>
              <a:gd name="connsiteY290" fmla="*/ 1347380 h 3034435"/>
              <a:gd name="connsiteX291" fmla="*/ 1962500 w 4256001"/>
              <a:gd name="connsiteY291" fmla="*/ 1353860 h 3034435"/>
              <a:gd name="connsiteX292" fmla="*/ 1875432 w 4256001"/>
              <a:gd name="connsiteY292" fmla="*/ 1339409 h 3034435"/>
              <a:gd name="connsiteX293" fmla="*/ 1830693 w 4256001"/>
              <a:gd name="connsiteY293" fmla="*/ 1300551 h 3034435"/>
              <a:gd name="connsiteX294" fmla="*/ 1816987 w 4256001"/>
              <a:gd name="connsiteY294" fmla="*/ 1254319 h 3034435"/>
              <a:gd name="connsiteX295" fmla="*/ 1817123 w 4256001"/>
              <a:gd name="connsiteY295" fmla="*/ 1192922 h 3034435"/>
              <a:gd name="connsiteX296" fmla="*/ 1864317 w 4256001"/>
              <a:gd name="connsiteY296" fmla="*/ 145930 h 3034435"/>
              <a:gd name="connsiteX297" fmla="*/ 1869666 w 4256001"/>
              <a:gd name="connsiteY297" fmla="*/ 85645 h 3034435"/>
              <a:gd name="connsiteX298" fmla="*/ 1887476 w 4256001"/>
              <a:gd name="connsiteY298" fmla="*/ 40834 h 3034435"/>
              <a:gd name="connsiteX299" fmla="*/ 1935490 w 4256001"/>
              <a:gd name="connsiteY299" fmla="*/ 7034 h 3034435"/>
              <a:gd name="connsiteX300" fmla="*/ 2025256 w 4256001"/>
              <a:gd name="connsiteY300" fmla="*/ 554 h 303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4256001" h="3034435">
                <a:moveTo>
                  <a:pt x="3439289" y="2706535"/>
                </a:moveTo>
                <a:cubicBezTo>
                  <a:pt x="3501152" y="2709323"/>
                  <a:pt x="3544953" y="2723578"/>
                  <a:pt x="3570695" y="2749300"/>
                </a:cubicBezTo>
                <a:cubicBezTo>
                  <a:pt x="3589643" y="2770037"/>
                  <a:pt x="3597723" y="2811337"/>
                  <a:pt x="3594934" y="2873199"/>
                </a:cubicBezTo>
                <a:lnTo>
                  <a:pt x="3594618" y="2880202"/>
                </a:lnTo>
                <a:cubicBezTo>
                  <a:pt x="3593356" y="2908215"/>
                  <a:pt x="3591546" y="2928894"/>
                  <a:pt x="3589191" y="2942238"/>
                </a:cubicBezTo>
                <a:cubicBezTo>
                  <a:pt x="3586835" y="2955582"/>
                  <a:pt x="3580275" y="2971368"/>
                  <a:pt x="3569512" y="2989597"/>
                </a:cubicBezTo>
                <a:cubicBezTo>
                  <a:pt x="3558749" y="3007825"/>
                  <a:pt x="3541524" y="3020206"/>
                  <a:pt x="3517838" y="3026741"/>
                </a:cubicBezTo>
                <a:cubicBezTo>
                  <a:pt x="3494152" y="3033275"/>
                  <a:pt x="3462466" y="3035648"/>
                  <a:pt x="3422781" y="3033859"/>
                </a:cubicBezTo>
                <a:cubicBezTo>
                  <a:pt x="3359751" y="3031018"/>
                  <a:pt x="3316533" y="3016790"/>
                  <a:pt x="3293126" y="2991173"/>
                </a:cubicBezTo>
                <a:cubicBezTo>
                  <a:pt x="3273011" y="2970383"/>
                  <a:pt x="3264347" y="2929057"/>
                  <a:pt x="3267136" y="2867195"/>
                </a:cubicBezTo>
                <a:lnTo>
                  <a:pt x="3267452" y="2860192"/>
                </a:lnTo>
                <a:cubicBezTo>
                  <a:pt x="3268662" y="2833346"/>
                  <a:pt x="3270458" y="2812959"/>
                  <a:pt x="3272840" y="2799031"/>
                </a:cubicBezTo>
                <a:cubicBezTo>
                  <a:pt x="3275222" y="2785104"/>
                  <a:pt x="3281490" y="2769304"/>
                  <a:pt x="3291643" y="2751634"/>
                </a:cubicBezTo>
                <a:cubicBezTo>
                  <a:pt x="3301796" y="2733963"/>
                  <a:pt x="3319021" y="2721581"/>
                  <a:pt x="3343317" y="2714489"/>
                </a:cubicBezTo>
                <a:cubicBezTo>
                  <a:pt x="3367613" y="2707397"/>
                  <a:pt x="3399604" y="2704746"/>
                  <a:pt x="3439289" y="2706535"/>
                </a:cubicBezTo>
                <a:close/>
                <a:moveTo>
                  <a:pt x="1853887" y="2345599"/>
                </a:moveTo>
                <a:cubicBezTo>
                  <a:pt x="1807198" y="2343495"/>
                  <a:pt x="1769124" y="2357860"/>
                  <a:pt x="1739664" y="2388696"/>
                </a:cubicBezTo>
                <a:cubicBezTo>
                  <a:pt x="1710204" y="2419531"/>
                  <a:pt x="1694606" y="2454208"/>
                  <a:pt x="1692869" y="2492726"/>
                </a:cubicBezTo>
                <a:cubicBezTo>
                  <a:pt x="1691133" y="2531244"/>
                  <a:pt x="1704729" y="2566945"/>
                  <a:pt x="1733656" y="2599828"/>
                </a:cubicBezTo>
                <a:cubicBezTo>
                  <a:pt x="1762583" y="2632710"/>
                  <a:pt x="1798640" y="2650125"/>
                  <a:pt x="1841827" y="2652072"/>
                </a:cubicBezTo>
                <a:cubicBezTo>
                  <a:pt x="1885013" y="2654019"/>
                  <a:pt x="1921616" y="2639879"/>
                  <a:pt x="1951633" y="2609653"/>
                </a:cubicBezTo>
                <a:cubicBezTo>
                  <a:pt x="1981650" y="2579427"/>
                  <a:pt x="1997527" y="2545055"/>
                  <a:pt x="1999263" y="2506537"/>
                </a:cubicBezTo>
                <a:cubicBezTo>
                  <a:pt x="2000947" y="2469186"/>
                  <a:pt x="1988810" y="2433552"/>
                  <a:pt x="1962854" y="2399633"/>
                </a:cubicBezTo>
                <a:cubicBezTo>
                  <a:pt x="1936898" y="2365715"/>
                  <a:pt x="1900575" y="2347704"/>
                  <a:pt x="1853887" y="2345599"/>
                </a:cubicBezTo>
                <a:close/>
                <a:moveTo>
                  <a:pt x="2857476" y="2064522"/>
                </a:moveTo>
                <a:cubicBezTo>
                  <a:pt x="2940348" y="2068257"/>
                  <a:pt x="3024660" y="2091941"/>
                  <a:pt x="3110413" y="2135572"/>
                </a:cubicBezTo>
                <a:cubicBezTo>
                  <a:pt x="3150423" y="2156089"/>
                  <a:pt x="3169692" y="2182688"/>
                  <a:pt x="3168219" y="2215370"/>
                </a:cubicBezTo>
                <a:cubicBezTo>
                  <a:pt x="3167166" y="2238715"/>
                  <a:pt x="3153490" y="2269677"/>
                  <a:pt x="3127190" y="2308257"/>
                </a:cubicBezTo>
                <a:cubicBezTo>
                  <a:pt x="3098450" y="2349067"/>
                  <a:pt x="3070657" y="2368867"/>
                  <a:pt x="3043811" y="2367657"/>
                </a:cubicBezTo>
                <a:cubicBezTo>
                  <a:pt x="3029804" y="2367025"/>
                  <a:pt x="3010225" y="2360295"/>
                  <a:pt x="2985072" y="2347465"/>
                </a:cubicBezTo>
                <a:cubicBezTo>
                  <a:pt x="2935934" y="2321859"/>
                  <a:pt x="2889188" y="2308056"/>
                  <a:pt x="2844834" y="2306056"/>
                </a:cubicBezTo>
                <a:cubicBezTo>
                  <a:pt x="2775968" y="2302952"/>
                  <a:pt x="2740956" y="2314239"/>
                  <a:pt x="2739799" y="2339918"/>
                </a:cubicBezTo>
                <a:cubicBezTo>
                  <a:pt x="2738957" y="2358593"/>
                  <a:pt x="2749667" y="2373989"/>
                  <a:pt x="2771928" y="2386103"/>
                </a:cubicBezTo>
                <a:cubicBezTo>
                  <a:pt x="2794189" y="2398218"/>
                  <a:pt x="2822443" y="2407094"/>
                  <a:pt x="2856692" y="2412731"/>
                </a:cubicBezTo>
                <a:cubicBezTo>
                  <a:pt x="2890941" y="2418368"/>
                  <a:pt x="2927645" y="2427917"/>
                  <a:pt x="2966804" y="2441378"/>
                </a:cubicBezTo>
                <a:cubicBezTo>
                  <a:pt x="3005963" y="2454839"/>
                  <a:pt x="3042378" y="2470808"/>
                  <a:pt x="3076048" y="2489285"/>
                </a:cubicBezTo>
                <a:cubicBezTo>
                  <a:pt x="3109718" y="2507761"/>
                  <a:pt x="3137025" y="2537647"/>
                  <a:pt x="3157971" y="2578942"/>
                </a:cubicBezTo>
                <a:cubicBezTo>
                  <a:pt x="3178916" y="2620237"/>
                  <a:pt x="3188074" y="2670065"/>
                  <a:pt x="3185443" y="2728425"/>
                </a:cubicBezTo>
                <a:cubicBezTo>
                  <a:pt x="3182602" y="2791455"/>
                  <a:pt x="3168841" y="2843759"/>
                  <a:pt x="3144160" y="2885336"/>
                </a:cubicBezTo>
                <a:cubicBezTo>
                  <a:pt x="3119479" y="2926913"/>
                  <a:pt x="3085960" y="2956981"/>
                  <a:pt x="3043603" y="2975540"/>
                </a:cubicBezTo>
                <a:cubicBezTo>
                  <a:pt x="3001246" y="2994098"/>
                  <a:pt x="2958582" y="3006503"/>
                  <a:pt x="2915610" y="3012753"/>
                </a:cubicBezTo>
                <a:cubicBezTo>
                  <a:pt x="2872639" y="3019003"/>
                  <a:pt x="2823724" y="3020891"/>
                  <a:pt x="2768864" y="3018419"/>
                </a:cubicBezTo>
                <a:cubicBezTo>
                  <a:pt x="2650976" y="3013105"/>
                  <a:pt x="2541563" y="2975425"/>
                  <a:pt x="2440628" y="2905378"/>
                </a:cubicBezTo>
                <a:cubicBezTo>
                  <a:pt x="2419082" y="2890372"/>
                  <a:pt x="2408914" y="2869446"/>
                  <a:pt x="2410124" y="2842600"/>
                </a:cubicBezTo>
                <a:cubicBezTo>
                  <a:pt x="2411650" y="2808750"/>
                  <a:pt x="2435984" y="2761894"/>
                  <a:pt x="2483127" y="2702031"/>
                </a:cubicBezTo>
                <a:cubicBezTo>
                  <a:pt x="2496861" y="2682767"/>
                  <a:pt x="2517151" y="2673741"/>
                  <a:pt x="2543996" y="2674951"/>
                </a:cubicBezTo>
                <a:cubicBezTo>
                  <a:pt x="2574344" y="2676319"/>
                  <a:pt x="2609392" y="2690179"/>
                  <a:pt x="2649139" y="2716532"/>
                </a:cubicBezTo>
                <a:cubicBezTo>
                  <a:pt x="2704860" y="2751792"/>
                  <a:pt x="2752562" y="2770316"/>
                  <a:pt x="2792248" y="2772105"/>
                </a:cubicBezTo>
                <a:cubicBezTo>
                  <a:pt x="2863448" y="2775315"/>
                  <a:pt x="2899679" y="2762913"/>
                  <a:pt x="2900942" y="2734900"/>
                </a:cubicBezTo>
                <a:cubicBezTo>
                  <a:pt x="2901468" y="2723227"/>
                  <a:pt x="2890827" y="2712806"/>
                  <a:pt x="2869018" y="2703636"/>
                </a:cubicBezTo>
                <a:cubicBezTo>
                  <a:pt x="2847209" y="2694466"/>
                  <a:pt x="2819485" y="2686784"/>
                  <a:pt x="2785847" y="2680589"/>
                </a:cubicBezTo>
                <a:cubicBezTo>
                  <a:pt x="2752208" y="2674394"/>
                  <a:pt x="2716166" y="2663121"/>
                  <a:pt x="2677722" y="2646768"/>
                </a:cubicBezTo>
                <a:cubicBezTo>
                  <a:pt x="2639278" y="2630415"/>
                  <a:pt x="2603605" y="2610971"/>
                  <a:pt x="2570703" y="2588435"/>
                </a:cubicBezTo>
                <a:cubicBezTo>
                  <a:pt x="2537801" y="2565900"/>
                  <a:pt x="2511274" y="2531663"/>
                  <a:pt x="2491122" y="2485726"/>
                </a:cubicBezTo>
                <a:cubicBezTo>
                  <a:pt x="2470971" y="2439788"/>
                  <a:pt x="2462289" y="2385889"/>
                  <a:pt x="2465078" y="2324026"/>
                </a:cubicBezTo>
                <a:cubicBezTo>
                  <a:pt x="2473391" y="2139606"/>
                  <a:pt x="2604190" y="2053105"/>
                  <a:pt x="2857476" y="2064522"/>
                </a:cubicBezTo>
                <a:close/>
                <a:moveTo>
                  <a:pt x="1131591" y="2006025"/>
                </a:moveTo>
                <a:cubicBezTo>
                  <a:pt x="1160771" y="2007340"/>
                  <a:pt x="1185443" y="2011376"/>
                  <a:pt x="1205606" y="2018133"/>
                </a:cubicBezTo>
                <a:cubicBezTo>
                  <a:pt x="1225770" y="2024889"/>
                  <a:pt x="1240628" y="2032577"/>
                  <a:pt x="1250181" y="2041194"/>
                </a:cubicBezTo>
                <a:cubicBezTo>
                  <a:pt x="1259734" y="2049812"/>
                  <a:pt x="1266781" y="2062118"/>
                  <a:pt x="1271323" y="2078112"/>
                </a:cubicBezTo>
                <a:cubicBezTo>
                  <a:pt x="1275866" y="2094106"/>
                  <a:pt x="1278179" y="2107661"/>
                  <a:pt x="1278263" y="2118776"/>
                </a:cubicBezTo>
                <a:cubicBezTo>
                  <a:pt x="1278346" y="2129891"/>
                  <a:pt x="1277888" y="2146537"/>
                  <a:pt x="1276889" y="2168714"/>
                </a:cubicBezTo>
                <a:lnTo>
                  <a:pt x="1249267" y="2781501"/>
                </a:lnTo>
                <a:cubicBezTo>
                  <a:pt x="1248057" y="2808348"/>
                  <a:pt x="1246274" y="2828442"/>
                  <a:pt x="1243918" y="2841787"/>
                </a:cubicBezTo>
                <a:cubicBezTo>
                  <a:pt x="1241562" y="2855130"/>
                  <a:pt x="1235626" y="2870067"/>
                  <a:pt x="1226108" y="2886598"/>
                </a:cubicBezTo>
                <a:cubicBezTo>
                  <a:pt x="1216592" y="2903127"/>
                  <a:pt x="1200587" y="2914394"/>
                  <a:pt x="1178094" y="2920398"/>
                </a:cubicBezTo>
                <a:cubicBezTo>
                  <a:pt x="1155601" y="2926402"/>
                  <a:pt x="1125679" y="2928561"/>
                  <a:pt x="1088329" y="2926878"/>
                </a:cubicBezTo>
                <a:cubicBezTo>
                  <a:pt x="1052145" y="2925247"/>
                  <a:pt x="1023122" y="2920430"/>
                  <a:pt x="1001261" y="2912427"/>
                </a:cubicBezTo>
                <a:cubicBezTo>
                  <a:pt x="979399" y="2904424"/>
                  <a:pt x="964486" y="2891471"/>
                  <a:pt x="956521" y="2873568"/>
                </a:cubicBezTo>
                <a:cubicBezTo>
                  <a:pt x="948556" y="2855666"/>
                  <a:pt x="943988" y="2840255"/>
                  <a:pt x="942816" y="2827337"/>
                </a:cubicBezTo>
                <a:cubicBezTo>
                  <a:pt x="941644" y="2814419"/>
                  <a:pt x="941689" y="2793953"/>
                  <a:pt x="942952" y="2765940"/>
                </a:cubicBezTo>
                <a:lnTo>
                  <a:pt x="970653" y="2151401"/>
                </a:lnTo>
                <a:cubicBezTo>
                  <a:pt x="971863" y="2124555"/>
                  <a:pt x="973646" y="2104460"/>
                  <a:pt x="976002" y="2091116"/>
                </a:cubicBezTo>
                <a:cubicBezTo>
                  <a:pt x="978357" y="2077772"/>
                  <a:pt x="984294" y="2062835"/>
                  <a:pt x="993811" y="2046305"/>
                </a:cubicBezTo>
                <a:cubicBezTo>
                  <a:pt x="1003328" y="2029775"/>
                  <a:pt x="1019333" y="2018508"/>
                  <a:pt x="1041826" y="2012504"/>
                </a:cubicBezTo>
                <a:cubicBezTo>
                  <a:pt x="1064318" y="2006501"/>
                  <a:pt x="1094240" y="2004341"/>
                  <a:pt x="1131591" y="2006025"/>
                </a:cubicBezTo>
                <a:close/>
                <a:moveTo>
                  <a:pt x="2198837" y="1620799"/>
                </a:moveTo>
                <a:cubicBezTo>
                  <a:pt x="2235021" y="1622430"/>
                  <a:pt x="2264043" y="1627248"/>
                  <a:pt x="2285905" y="1635250"/>
                </a:cubicBezTo>
                <a:cubicBezTo>
                  <a:pt x="2307766" y="1643253"/>
                  <a:pt x="2322679" y="1656206"/>
                  <a:pt x="2330644" y="1674109"/>
                </a:cubicBezTo>
                <a:cubicBezTo>
                  <a:pt x="2338609" y="1692012"/>
                  <a:pt x="2343164" y="1707714"/>
                  <a:pt x="2344310" y="1721216"/>
                </a:cubicBezTo>
                <a:cubicBezTo>
                  <a:pt x="2345456" y="1734718"/>
                  <a:pt x="2345424" y="1754892"/>
                  <a:pt x="2344214" y="1781738"/>
                </a:cubicBezTo>
                <a:lnTo>
                  <a:pt x="2297099" y="2826979"/>
                </a:lnTo>
                <a:cubicBezTo>
                  <a:pt x="2295889" y="2853825"/>
                  <a:pt x="2294105" y="2873919"/>
                  <a:pt x="2291750" y="2887264"/>
                </a:cubicBezTo>
                <a:cubicBezTo>
                  <a:pt x="2289394" y="2900608"/>
                  <a:pt x="2283165" y="2915532"/>
                  <a:pt x="2273065" y="2932035"/>
                </a:cubicBezTo>
                <a:cubicBezTo>
                  <a:pt x="2262964" y="2948539"/>
                  <a:pt x="2246668" y="2959793"/>
                  <a:pt x="2224175" y="2965796"/>
                </a:cubicBezTo>
                <a:cubicBezTo>
                  <a:pt x="2201682" y="2971800"/>
                  <a:pt x="2171760" y="2973960"/>
                  <a:pt x="2134409" y="2972276"/>
                </a:cubicBezTo>
                <a:cubicBezTo>
                  <a:pt x="2045701" y="2968278"/>
                  <a:pt x="1997967" y="2937471"/>
                  <a:pt x="1991208" y="2879857"/>
                </a:cubicBezTo>
                <a:cubicBezTo>
                  <a:pt x="1939659" y="2933674"/>
                  <a:pt x="1870114" y="2958609"/>
                  <a:pt x="1782573" y="2954663"/>
                </a:cubicBezTo>
                <a:cubicBezTo>
                  <a:pt x="1677524" y="2949928"/>
                  <a:pt x="1583877" y="2899800"/>
                  <a:pt x="1501634" y="2804280"/>
                </a:cubicBezTo>
                <a:cubicBezTo>
                  <a:pt x="1419390" y="2708761"/>
                  <a:pt x="1381083" y="2598555"/>
                  <a:pt x="1386712" y="2473663"/>
                </a:cubicBezTo>
                <a:cubicBezTo>
                  <a:pt x="1392079" y="2354607"/>
                  <a:pt x="1440319" y="2250934"/>
                  <a:pt x="1531433" y="2162644"/>
                </a:cubicBezTo>
                <a:cubicBezTo>
                  <a:pt x="1622547" y="2074353"/>
                  <a:pt x="1720045" y="2032549"/>
                  <a:pt x="1823927" y="2037232"/>
                </a:cubicBezTo>
                <a:cubicBezTo>
                  <a:pt x="1910301" y="2041125"/>
                  <a:pt x="1976100" y="2073331"/>
                  <a:pt x="2021326" y="2133849"/>
                </a:cubicBezTo>
                <a:lnTo>
                  <a:pt x="2037899" y="1766176"/>
                </a:lnTo>
                <a:cubicBezTo>
                  <a:pt x="2039109" y="1739330"/>
                  <a:pt x="2040892" y="1719235"/>
                  <a:pt x="2043248" y="1705891"/>
                </a:cubicBezTo>
                <a:cubicBezTo>
                  <a:pt x="2045604" y="1692547"/>
                  <a:pt x="2051540" y="1677610"/>
                  <a:pt x="2061057" y="1661080"/>
                </a:cubicBezTo>
                <a:cubicBezTo>
                  <a:pt x="2070574" y="1644550"/>
                  <a:pt x="2086579" y="1633283"/>
                  <a:pt x="2109072" y="1627280"/>
                </a:cubicBezTo>
                <a:cubicBezTo>
                  <a:pt x="2131564" y="1621276"/>
                  <a:pt x="2161486" y="1619116"/>
                  <a:pt x="2198837" y="1620799"/>
                </a:cubicBezTo>
                <a:close/>
                <a:moveTo>
                  <a:pt x="1151084" y="1573571"/>
                </a:moveTo>
                <a:cubicBezTo>
                  <a:pt x="1187268" y="1575202"/>
                  <a:pt x="1216290" y="1580019"/>
                  <a:pt x="1238152" y="1588022"/>
                </a:cubicBezTo>
                <a:cubicBezTo>
                  <a:pt x="1260013" y="1596025"/>
                  <a:pt x="1274926" y="1608978"/>
                  <a:pt x="1282891" y="1626881"/>
                </a:cubicBezTo>
                <a:cubicBezTo>
                  <a:pt x="1290856" y="1644784"/>
                  <a:pt x="1295411" y="1660486"/>
                  <a:pt x="1296557" y="1673988"/>
                </a:cubicBezTo>
                <a:cubicBezTo>
                  <a:pt x="1297703" y="1687490"/>
                  <a:pt x="1297671" y="1707664"/>
                  <a:pt x="1296461" y="1734510"/>
                </a:cubicBezTo>
                <a:cubicBezTo>
                  <a:pt x="1295251" y="1761356"/>
                  <a:pt x="1293468" y="1781451"/>
                  <a:pt x="1291112" y="1794795"/>
                </a:cubicBezTo>
                <a:cubicBezTo>
                  <a:pt x="1288756" y="1808139"/>
                  <a:pt x="1282819" y="1823076"/>
                  <a:pt x="1273302" y="1839606"/>
                </a:cubicBezTo>
                <a:cubicBezTo>
                  <a:pt x="1263785" y="1856136"/>
                  <a:pt x="1247781" y="1867403"/>
                  <a:pt x="1225288" y="1873406"/>
                </a:cubicBezTo>
                <a:cubicBezTo>
                  <a:pt x="1202795" y="1879410"/>
                  <a:pt x="1172873" y="1881570"/>
                  <a:pt x="1135522" y="1879886"/>
                </a:cubicBezTo>
                <a:cubicBezTo>
                  <a:pt x="1099339" y="1878255"/>
                  <a:pt x="1070316" y="1873438"/>
                  <a:pt x="1048455" y="1865435"/>
                </a:cubicBezTo>
                <a:cubicBezTo>
                  <a:pt x="1026593" y="1857433"/>
                  <a:pt x="1011680" y="1844480"/>
                  <a:pt x="1003715" y="1826577"/>
                </a:cubicBezTo>
                <a:cubicBezTo>
                  <a:pt x="995750" y="1808674"/>
                  <a:pt x="991195" y="1792972"/>
                  <a:pt x="990049" y="1779470"/>
                </a:cubicBezTo>
                <a:cubicBezTo>
                  <a:pt x="988903" y="1765968"/>
                  <a:pt x="988936" y="1745794"/>
                  <a:pt x="990146" y="1718948"/>
                </a:cubicBezTo>
                <a:cubicBezTo>
                  <a:pt x="991356" y="1692102"/>
                  <a:pt x="993139" y="1672007"/>
                  <a:pt x="995495" y="1658663"/>
                </a:cubicBezTo>
                <a:cubicBezTo>
                  <a:pt x="997851" y="1645319"/>
                  <a:pt x="1003787" y="1630382"/>
                  <a:pt x="1013304" y="1613852"/>
                </a:cubicBezTo>
                <a:cubicBezTo>
                  <a:pt x="1022821" y="1597322"/>
                  <a:pt x="1038826" y="1586055"/>
                  <a:pt x="1061319" y="1580051"/>
                </a:cubicBezTo>
                <a:cubicBezTo>
                  <a:pt x="1083811" y="1574048"/>
                  <a:pt x="1113733" y="1571888"/>
                  <a:pt x="1151084" y="1573571"/>
                </a:cubicBezTo>
                <a:close/>
                <a:moveTo>
                  <a:pt x="209223" y="1527607"/>
                </a:moveTo>
                <a:cubicBezTo>
                  <a:pt x="238404" y="1528923"/>
                  <a:pt x="263076" y="1532959"/>
                  <a:pt x="283239" y="1539716"/>
                </a:cubicBezTo>
                <a:cubicBezTo>
                  <a:pt x="303402" y="1546473"/>
                  <a:pt x="318260" y="1554160"/>
                  <a:pt x="327813" y="1562778"/>
                </a:cubicBezTo>
                <a:cubicBezTo>
                  <a:pt x="337366" y="1571395"/>
                  <a:pt x="344414" y="1583701"/>
                  <a:pt x="348956" y="1599696"/>
                </a:cubicBezTo>
                <a:cubicBezTo>
                  <a:pt x="353498" y="1615689"/>
                  <a:pt x="355811" y="1629244"/>
                  <a:pt x="355895" y="1640359"/>
                </a:cubicBezTo>
                <a:cubicBezTo>
                  <a:pt x="355979" y="1651473"/>
                  <a:pt x="355521" y="1668120"/>
                  <a:pt x="354521" y="1690297"/>
                </a:cubicBezTo>
                <a:lnTo>
                  <a:pt x="329504" y="2245307"/>
                </a:lnTo>
                <a:cubicBezTo>
                  <a:pt x="351303" y="2228746"/>
                  <a:pt x="384451" y="2200416"/>
                  <a:pt x="428948" y="2160316"/>
                </a:cubicBezTo>
                <a:cubicBezTo>
                  <a:pt x="473446" y="2120217"/>
                  <a:pt x="506594" y="2091887"/>
                  <a:pt x="528393" y="2075326"/>
                </a:cubicBezTo>
                <a:lnTo>
                  <a:pt x="550034" y="2062266"/>
                </a:lnTo>
                <a:cubicBezTo>
                  <a:pt x="592307" y="2032593"/>
                  <a:pt x="625116" y="2018282"/>
                  <a:pt x="648460" y="2019335"/>
                </a:cubicBezTo>
                <a:cubicBezTo>
                  <a:pt x="683477" y="2020913"/>
                  <a:pt x="718635" y="2045305"/>
                  <a:pt x="753934" y="2092510"/>
                </a:cubicBezTo>
                <a:cubicBezTo>
                  <a:pt x="790242" y="2143269"/>
                  <a:pt x="807791" y="2182071"/>
                  <a:pt x="806581" y="2208918"/>
                </a:cubicBezTo>
                <a:cubicBezTo>
                  <a:pt x="805371" y="2235763"/>
                  <a:pt x="782357" y="2266305"/>
                  <a:pt x="737539" y="2300542"/>
                </a:cubicBezTo>
                <a:lnTo>
                  <a:pt x="557578" y="2439798"/>
                </a:lnTo>
                <a:lnTo>
                  <a:pt x="781756" y="2642885"/>
                </a:lnTo>
                <a:cubicBezTo>
                  <a:pt x="796351" y="2656408"/>
                  <a:pt x="807285" y="2666842"/>
                  <a:pt x="814556" y="2674188"/>
                </a:cubicBezTo>
                <a:cubicBezTo>
                  <a:pt x="821827" y="2681533"/>
                  <a:pt x="828701" y="2691199"/>
                  <a:pt x="835178" y="2703187"/>
                </a:cubicBezTo>
                <a:cubicBezTo>
                  <a:pt x="841656" y="2715175"/>
                  <a:pt x="844631" y="2727005"/>
                  <a:pt x="844105" y="2738677"/>
                </a:cubicBezTo>
                <a:cubicBezTo>
                  <a:pt x="842842" y="2766690"/>
                  <a:pt x="823040" y="2803809"/>
                  <a:pt x="784700" y="2850034"/>
                </a:cubicBezTo>
                <a:cubicBezTo>
                  <a:pt x="742805" y="2897268"/>
                  <a:pt x="704349" y="2920096"/>
                  <a:pt x="669332" y="2918518"/>
                </a:cubicBezTo>
                <a:cubicBezTo>
                  <a:pt x="644821" y="2917413"/>
                  <a:pt x="614574" y="2900845"/>
                  <a:pt x="578591" y="2868814"/>
                </a:cubicBezTo>
                <a:lnTo>
                  <a:pt x="571824" y="2863245"/>
                </a:lnTo>
                <a:lnTo>
                  <a:pt x="554868" y="2850201"/>
                </a:lnTo>
                <a:cubicBezTo>
                  <a:pt x="529022" y="2826813"/>
                  <a:pt x="489335" y="2786136"/>
                  <a:pt x="435808" y="2728168"/>
                </a:cubicBezTo>
                <a:cubicBezTo>
                  <a:pt x="382281" y="2670200"/>
                  <a:pt x="341453" y="2628886"/>
                  <a:pt x="313325" y="2604226"/>
                </a:cubicBezTo>
                <a:lnTo>
                  <a:pt x="307248" y="2739039"/>
                </a:lnTo>
                <a:cubicBezTo>
                  <a:pt x="306038" y="2765885"/>
                  <a:pt x="304255" y="2785980"/>
                  <a:pt x="301899" y="2799324"/>
                </a:cubicBezTo>
                <a:cubicBezTo>
                  <a:pt x="299544" y="2812668"/>
                  <a:pt x="293607" y="2827605"/>
                  <a:pt x="284090" y="2844135"/>
                </a:cubicBezTo>
                <a:cubicBezTo>
                  <a:pt x="274573" y="2860665"/>
                  <a:pt x="258568" y="2871932"/>
                  <a:pt x="236075" y="2877936"/>
                </a:cubicBezTo>
                <a:cubicBezTo>
                  <a:pt x="213583" y="2883939"/>
                  <a:pt x="183661" y="2886099"/>
                  <a:pt x="146310" y="2884416"/>
                </a:cubicBezTo>
                <a:cubicBezTo>
                  <a:pt x="110126" y="2882785"/>
                  <a:pt x="81104" y="2877968"/>
                  <a:pt x="59242" y="2869965"/>
                </a:cubicBezTo>
                <a:cubicBezTo>
                  <a:pt x="37381" y="2861962"/>
                  <a:pt x="22468" y="2849009"/>
                  <a:pt x="14503" y="2831106"/>
                </a:cubicBezTo>
                <a:cubicBezTo>
                  <a:pt x="6538" y="2813204"/>
                  <a:pt x="1983" y="2797501"/>
                  <a:pt x="837" y="2783999"/>
                </a:cubicBezTo>
                <a:cubicBezTo>
                  <a:pt x="-309" y="2770497"/>
                  <a:pt x="-277" y="2750323"/>
                  <a:pt x="934" y="2723477"/>
                </a:cubicBezTo>
                <a:lnTo>
                  <a:pt x="48206" y="1674735"/>
                </a:lnTo>
                <a:cubicBezTo>
                  <a:pt x="49416" y="1647889"/>
                  <a:pt x="51199" y="1627794"/>
                  <a:pt x="53555" y="1614450"/>
                </a:cubicBezTo>
                <a:cubicBezTo>
                  <a:pt x="55911" y="1601106"/>
                  <a:pt x="61861" y="1585877"/>
                  <a:pt x="71404" y="1568764"/>
                </a:cubicBezTo>
                <a:cubicBezTo>
                  <a:pt x="80947" y="1551650"/>
                  <a:pt x="96965" y="1540091"/>
                  <a:pt x="119458" y="1534087"/>
                </a:cubicBezTo>
                <a:cubicBezTo>
                  <a:pt x="141951" y="1528084"/>
                  <a:pt x="171873" y="1525924"/>
                  <a:pt x="209223" y="1527607"/>
                </a:cubicBezTo>
                <a:close/>
                <a:moveTo>
                  <a:pt x="3509265" y="499024"/>
                </a:moveTo>
                <a:cubicBezTo>
                  <a:pt x="3544281" y="500602"/>
                  <a:pt x="3572720" y="505393"/>
                  <a:pt x="3594582" y="513396"/>
                </a:cubicBezTo>
                <a:cubicBezTo>
                  <a:pt x="3616443" y="521399"/>
                  <a:pt x="3631156" y="532296"/>
                  <a:pt x="3638722" y="546087"/>
                </a:cubicBezTo>
                <a:cubicBezTo>
                  <a:pt x="3646287" y="559878"/>
                  <a:pt x="3650735" y="571482"/>
                  <a:pt x="3652065" y="580899"/>
                </a:cubicBezTo>
                <a:cubicBezTo>
                  <a:pt x="3653395" y="590315"/>
                  <a:pt x="3653718" y="602611"/>
                  <a:pt x="3653034" y="617784"/>
                </a:cubicBezTo>
                <a:cubicBezTo>
                  <a:pt x="3655526" y="614388"/>
                  <a:pt x="3658920" y="610448"/>
                  <a:pt x="3663216" y="605963"/>
                </a:cubicBezTo>
                <a:cubicBezTo>
                  <a:pt x="3667511" y="601478"/>
                  <a:pt x="3676660" y="593119"/>
                  <a:pt x="3690662" y="580884"/>
                </a:cubicBezTo>
                <a:cubicBezTo>
                  <a:pt x="3704664" y="568650"/>
                  <a:pt x="3719475" y="557914"/>
                  <a:pt x="3735096" y="548677"/>
                </a:cubicBezTo>
                <a:cubicBezTo>
                  <a:pt x="3750717" y="539439"/>
                  <a:pt x="3770675" y="531275"/>
                  <a:pt x="3794972" y="524183"/>
                </a:cubicBezTo>
                <a:cubicBezTo>
                  <a:pt x="3819268" y="517091"/>
                  <a:pt x="3843672" y="514097"/>
                  <a:pt x="3868183" y="515202"/>
                </a:cubicBezTo>
                <a:cubicBezTo>
                  <a:pt x="3984905" y="520463"/>
                  <a:pt x="4080063" y="569489"/>
                  <a:pt x="4153658" y="662280"/>
                </a:cubicBezTo>
                <a:cubicBezTo>
                  <a:pt x="4227253" y="755071"/>
                  <a:pt x="4261156" y="865663"/>
                  <a:pt x="4255369" y="994057"/>
                </a:cubicBezTo>
                <a:lnTo>
                  <a:pt x="4241479" y="1302201"/>
                </a:lnTo>
                <a:cubicBezTo>
                  <a:pt x="4240269" y="1329047"/>
                  <a:pt x="4238486" y="1349142"/>
                  <a:pt x="4236130" y="1362486"/>
                </a:cubicBezTo>
                <a:cubicBezTo>
                  <a:pt x="4233774" y="1375830"/>
                  <a:pt x="4227838" y="1390767"/>
                  <a:pt x="4218321" y="1407298"/>
                </a:cubicBezTo>
                <a:cubicBezTo>
                  <a:pt x="4208804" y="1423827"/>
                  <a:pt x="4192799" y="1435094"/>
                  <a:pt x="4170306" y="1441098"/>
                </a:cubicBezTo>
                <a:cubicBezTo>
                  <a:pt x="4147814" y="1447102"/>
                  <a:pt x="4117891" y="1449262"/>
                  <a:pt x="4080541" y="1447578"/>
                </a:cubicBezTo>
                <a:cubicBezTo>
                  <a:pt x="4050193" y="1446210"/>
                  <a:pt x="4025229" y="1442161"/>
                  <a:pt x="4005650" y="1435430"/>
                </a:cubicBezTo>
                <a:cubicBezTo>
                  <a:pt x="3986071" y="1428700"/>
                  <a:pt x="3971199" y="1421304"/>
                  <a:pt x="3961036" y="1413244"/>
                </a:cubicBezTo>
                <a:cubicBezTo>
                  <a:pt x="3950873" y="1405184"/>
                  <a:pt x="3943534" y="1392864"/>
                  <a:pt x="3939018" y="1376287"/>
                </a:cubicBezTo>
                <a:cubicBezTo>
                  <a:pt x="3934502" y="1359709"/>
                  <a:pt x="3932189" y="1346154"/>
                  <a:pt x="3932079" y="1335623"/>
                </a:cubicBezTo>
                <a:cubicBezTo>
                  <a:pt x="3931969" y="1325092"/>
                  <a:pt x="3932414" y="1308738"/>
                  <a:pt x="3933413" y="1286561"/>
                </a:cubicBezTo>
                <a:lnTo>
                  <a:pt x="3947303" y="978416"/>
                </a:lnTo>
                <a:cubicBezTo>
                  <a:pt x="3949460" y="930560"/>
                  <a:pt x="3937429" y="892591"/>
                  <a:pt x="3911210" y="864509"/>
                </a:cubicBezTo>
                <a:cubicBezTo>
                  <a:pt x="3884990" y="836426"/>
                  <a:pt x="3848536" y="821333"/>
                  <a:pt x="3801848" y="819228"/>
                </a:cubicBezTo>
                <a:cubicBezTo>
                  <a:pt x="3756326" y="817177"/>
                  <a:pt x="3718636" y="829513"/>
                  <a:pt x="3688777" y="856237"/>
                </a:cubicBezTo>
                <a:cubicBezTo>
                  <a:pt x="3658917" y="882961"/>
                  <a:pt x="3642961" y="919084"/>
                  <a:pt x="3640909" y="964605"/>
                </a:cubicBezTo>
                <a:lnTo>
                  <a:pt x="3626940" y="1274501"/>
                </a:lnTo>
                <a:cubicBezTo>
                  <a:pt x="3625730" y="1301347"/>
                  <a:pt x="3623948" y="1321442"/>
                  <a:pt x="3621591" y="1334786"/>
                </a:cubicBezTo>
                <a:cubicBezTo>
                  <a:pt x="3619236" y="1348130"/>
                  <a:pt x="3613299" y="1363067"/>
                  <a:pt x="3603783" y="1379597"/>
                </a:cubicBezTo>
                <a:cubicBezTo>
                  <a:pt x="3594265" y="1396127"/>
                  <a:pt x="3578260" y="1407394"/>
                  <a:pt x="3555768" y="1413397"/>
                </a:cubicBezTo>
                <a:cubicBezTo>
                  <a:pt x="3533275" y="1419401"/>
                  <a:pt x="3503353" y="1421561"/>
                  <a:pt x="3466002" y="1419877"/>
                </a:cubicBezTo>
                <a:cubicBezTo>
                  <a:pt x="3429818" y="1418246"/>
                  <a:pt x="3400796" y="1413429"/>
                  <a:pt x="3378934" y="1405426"/>
                </a:cubicBezTo>
                <a:cubicBezTo>
                  <a:pt x="3357073" y="1397423"/>
                  <a:pt x="3342160" y="1384471"/>
                  <a:pt x="3334195" y="1366568"/>
                </a:cubicBezTo>
                <a:cubicBezTo>
                  <a:pt x="3326230" y="1348665"/>
                  <a:pt x="3321675" y="1332962"/>
                  <a:pt x="3320529" y="1319461"/>
                </a:cubicBezTo>
                <a:cubicBezTo>
                  <a:pt x="3319383" y="1305959"/>
                  <a:pt x="3319416" y="1285785"/>
                  <a:pt x="3320626" y="1258939"/>
                </a:cubicBezTo>
                <a:lnTo>
                  <a:pt x="3348563" y="639148"/>
                </a:lnTo>
                <a:cubicBezTo>
                  <a:pt x="3349721" y="613469"/>
                  <a:pt x="3351477" y="593958"/>
                  <a:pt x="3353833" y="580614"/>
                </a:cubicBezTo>
                <a:cubicBezTo>
                  <a:pt x="3356189" y="567270"/>
                  <a:pt x="3362404" y="552638"/>
                  <a:pt x="3372478" y="536717"/>
                </a:cubicBezTo>
                <a:cubicBezTo>
                  <a:pt x="3382553" y="520797"/>
                  <a:pt x="3398823" y="510127"/>
                  <a:pt x="3421290" y="504707"/>
                </a:cubicBezTo>
                <a:cubicBezTo>
                  <a:pt x="3443756" y="499287"/>
                  <a:pt x="3473081" y="497393"/>
                  <a:pt x="3509265" y="499024"/>
                </a:cubicBezTo>
                <a:close/>
                <a:moveTo>
                  <a:pt x="3061965" y="480616"/>
                </a:moveTo>
                <a:cubicBezTo>
                  <a:pt x="3091145" y="481931"/>
                  <a:pt x="3115817" y="485967"/>
                  <a:pt x="3135980" y="492724"/>
                </a:cubicBezTo>
                <a:cubicBezTo>
                  <a:pt x="3156144" y="499481"/>
                  <a:pt x="3171001" y="507168"/>
                  <a:pt x="3180555" y="515786"/>
                </a:cubicBezTo>
                <a:cubicBezTo>
                  <a:pt x="3190108" y="524403"/>
                  <a:pt x="3197155" y="536709"/>
                  <a:pt x="3201697" y="552703"/>
                </a:cubicBezTo>
                <a:cubicBezTo>
                  <a:pt x="3206240" y="568698"/>
                  <a:pt x="3208553" y="582252"/>
                  <a:pt x="3208637" y="593367"/>
                </a:cubicBezTo>
                <a:cubicBezTo>
                  <a:pt x="3208720" y="604482"/>
                  <a:pt x="3208262" y="621128"/>
                  <a:pt x="3207263" y="643305"/>
                </a:cubicBezTo>
                <a:lnTo>
                  <a:pt x="3179641" y="1256093"/>
                </a:lnTo>
                <a:cubicBezTo>
                  <a:pt x="3178431" y="1282939"/>
                  <a:pt x="3176648" y="1303034"/>
                  <a:pt x="3174292" y="1316378"/>
                </a:cubicBezTo>
                <a:cubicBezTo>
                  <a:pt x="3171936" y="1329722"/>
                  <a:pt x="3166000" y="1344659"/>
                  <a:pt x="3156482" y="1361189"/>
                </a:cubicBezTo>
                <a:cubicBezTo>
                  <a:pt x="3146966" y="1377719"/>
                  <a:pt x="3130961" y="1388986"/>
                  <a:pt x="3108468" y="1394989"/>
                </a:cubicBezTo>
                <a:cubicBezTo>
                  <a:pt x="3085975" y="1400993"/>
                  <a:pt x="3056053" y="1403153"/>
                  <a:pt x="3018703" y="1401469"/>
                </a:cubicBezTo>
                <a:cubicBezTo>
                  <a:pt x="2982519" y="1399838"/>
                  <a:pt x="2953496" y="1395021"/>
                  <a:pt x="2931635" y="1387018"/>
                </a:cubicBezTo>
                <a:cubicBezTo>
                  <a:pt x="2909773" y="1379015"/>
                  <a:pt x="2894860" y="1366062"/>
                  <a:pt x="2886895" y="1348160"/>
                </a:cubicBezTo>
                <a:cubicBezTo>
                  <a:pt x="2878931" y="1330257"/>
                  <a:pt x="2874362" y="1314846"/>
                  <a:pt x="2873190" y="1301928"/>
                </a:cubicBezTo>
                <a:cubicBezTo>
                  <a:pt x="2872018" y="1289010"/>
                  <a:pt x="2872063" y="1268544"/>
                  <a:pt x="2873326" y="1240531"/>
                </a:cubicBezTo>
                <a:lnTo>
                  <a:pt x="2901026" y="625992"/>
                </a:lnTo>
                <a:cubicBezTo>
                  <a:pt x="2902237" y="599146"/>
                  <a:pt x="2904020" y="579051"/>
                  <a:pt x="2906375" y="565707"/>
                </a:cubicBezTo>
                <a:cubicBezTo>
                  <a:pt x="2908731" y="552363"/>
                  <a:pt x="2914668" y="537426"/>
                  <a:pt x="2924185" y="520896"/>
                </a:cubicBezTo>
                <a:cubicBezTo>
                  <a:pt x="2933702" y="504366"/>
                  <a:pt x="2949707" y="493099"/>
                  <a:pt x="2972199" y="487096"/>
                </a:cubicBezTo>
                <a:cubicBezTo>
                  <a:pt x="2994692" y="481092"/>
                  <a:pt x="3024614" y="478932"/>
                  <a:pt x="3061965" y="480616"/>
                </a:cubicBezTo>
                <a:close/>
                <a:moveTo>
                  <a:pt x="3081458" y="48163"/>
                </a:moveTo>
                <a:cubicBezTo>
                  <a:pt x="3117642" y="49794"/>
                  <a:pt x="3146664" y="54610"/>
                  <a:pt x="3168526" y="62613"/>
                </a:cubicBezTo>
                <a:cubicBezTo>
                  <a:pt x="3190387" y="70616"/>
                  <a:pt x="3205300" y="83569"/>
                  <a:pt x="3213265" y="101472"/>
                </a:cubicBezTo>
                <a:cubicBezTo>
                  <a:pt x="3221230" y="119375"/>
                  <a:pt x="3225785" y="135077"/>
                  <a:pt x="3226931" y="148579"/>
                </a:cubicBezTo>
                <a:cubicBezTo>
                  <a:pt x="3228077" y="162081"/>
                  <a:pt x="3228045" y="182255"/>
                  <a:pt x="3226835" y="209101"/>
                </a:cubicBezTo>
                <a:cubicBezTo>
                  <a:pt x="3225625" y="235947"/>
                  <a:pt x="3223842" y="256042"/>
                  <a:pt x="3221486" y="269386"/>
                </a:cubicBezTo>
                <a:cubicBezTo>
                  <a:pt x="3219130" y="282730"/>
                  <a:pt x="3213193" y="297667"/>
                  <a:pt x="3203676" y="314197"/>
                </a:cubicBezTo>
                <a:cubicBezTo>
                  <a:pt x="3194159" y="330727"/>
                  <a:pt x="3178155" y="341994"/>
                  <a:pt x="3155662" y="347998"/>
                </a:cubicBezTo>
                <a:cubicBezTo>
                  <a:pt x="3133169" y="354001"/>
                  <a:pt x="3103247" y="356161"/>
                  <a:pt x="3065896" y="354478"/>
                </a:cubicBezTo>
                <a:cubicBezTo>
                  <a:pt x="3029713" y="352847"/>
                  <a:pt x="3000690" y="348030"/>
                  <a:pt x="2978829" y="340027"/>
                </a:cubicBezTo>
                <a:cubicBezTo>
                  <a:pt x="2956967" y="332024"/>
                  <a:pt x="2942054" y="319071"/>
                  <a:pt x="2934089" y="301168"/>
                </a:cubicBezTo>
                <a:cubicBezTo>
                  <a:pt x="2926124" y="283265"/>
                  <a:pt x="2921569" y="267563"/>
                  <a:pt x="2920423" y="254061"/>
                </a:cubicBezTo>
                <a:cubicBezTo>
                  <a:pt x="2919277" y="240559"/>
                  <a:pt x="2919309" y="220385"/>
                  <a:pt x="2920520" y="193539"/>
                </a:cubicBezTo>
                <a:cubicBezTo>
                  <a:pt x="2921730" y="166693"/>
                  <a:pt x="2923513" y="146598"/>
                  <a:pt x="2925869" y="133254"/>
                </a:cubicBezTo>
                <a:cubicBezTo>
                  <a:pt x="2928225" y="119910"/>
                  <a:pt x="2934161" y="104973"/>
                  <a:pt x="2943678" y="88443"/>
                </a:cubicBezTo>
                <a:cubicBezTo>
                  <a:pt x="2953195" y="71913"/>
                  <a:pt x="2969200" y="60646"/>
                  <a:pt x="2991693" y="54643"/>
                </a:cubicBezTo>
                <a:cubicBezTo>
                  <a:pt x="3014185" y="48639"/>
                  <a:pt x="3044107" y="46479"/>
                  <a:pt x="3081458" y="48163"/>
                </a:cubicBezTo>
                <a:close/>
                <a:moveTo>
                  <a:pt x="637124" y="7061"/>
                </a:moveTo>
                <a:cubicBezTo>
                  <a:pt x="645752" y="7011"/>
                  <a:pt x="655902" y="7250"/>
                  <a:pt x="667574" y="7776"/>
                </a:cubicBezTo>
                <a:lnTo>
                  <a:pt x="1641031" y="51655"/>
                </a:lnTo>
                <a:cubicBezTo>
                  <a:pt x="1664376" y="52707"/>
                  <a:pt x="1681261" y="54346"/>
                  <a:pt x="1691687" y="56570"/>
                </a:cubicBezTo>
                <a:cubicBezTo>
                  <a:pt x="1702113" y="58794"/>
                  <a:pt x="1714171" y="63724"/>
                  <a:pt x="1727862" y="71359"/>
                </a:cubicBezTo>
                <a:cubicBezTo>
                  <a:pt x="1741553" y="78993"/>
                  <a:pt x="1750896" y="92280"/>
                  <a:pt x="1755890" y="111218"/>
                </a:cubicBezTo>
                <a:cubicBezTo>
                  <a:pt x="1760884" y="130157"/>
                  <a:pt x="1762697" y="154800"/>
                  <a:pt x="1761329" y="185147"/>
                </a:cubicBezTo>
                <a:cubicBezTo>
                  <a:pt x="1759961" y="215495"/>
                  <a:pt x="1755952" y="239583"/>
                  <a:pt x="1749300" y="257412"/>
                </a:cubicBezTo>
                <a:cubicBezTo>
                  <a:pt x="1742648" y="275241"/>
                  <a:pt x="1732162" y="287341"/>
                  <a:pt x="1717839" y="293713"/>
                </a:cubicBezTo>
                <a:cubicBezTo>
                  <a:pt x="1703517" y="300085"/>
                  <a:pt x="1690772" y="303896"/>
                  <a:pt x="1679605" y="305148"/>
                </a:cubicBezTo>
                <a:cubicBezTo>
                  <a:pt x="1668437" y="306398"/>
                  <a:pt x="1651181" y="306498"/>
                  <a:pt x="1627837" y="305446"/>
                </a:cubicBezTo>
                <a:lnTo>
                  <a:pt x="1293430" y="290372"/>
                </a:lnTo>
                <a:lnTo>
                  <a:pt x="1253734" y="1171035"/>
                </a:lnTo>
                <a:cubicBezTo>
                  <a:pt x="1252523" y="1197881"/>
                  <a:pt x="1250754" y="1217685"/>
                  <a:pt x="1248424" y="1230445"/>
                </a:cubicBezTo>
                <a:cubicBezTo>
                  <a:pt x="1246095" y="1243205"/>
                  <a:pt x="1240171" y="1257851"/>
                  <a:pt x="1230654" y="1274381"/>
                </a:cubicBezTo>
                <a:cubicBezTo>
                  <a:pt x="1221137" y="1290911"/>
                  <a:pt x="1205132" y="1302178"/>
                  <a:pt x="1182640" y="1308181"/>
                </a:cubicBezTo>
                <a:cubicBezTo>
                  <a:pt x="1160147" y="1314185"/>
                  <a:pt x="1130809" y="1316371"/>
                  <a:pt x="1094625" y="1314740"/>
                </a:cubicBezTo>
                <a:cubicBezTo>
                  <a:pt x="1058441" y="1313109"/>
                  <a:pt x="1029711" y="1308305"/>
                  <a:pt x="1008433" y="1300329"/>
                </a:cubicBezTo>
                <a:cubicBezTo>
                  <a:pt x="987155" y="1292352"/>
                  <a:pt x="972520" y="1279704"/>
                  <a:pt x="964529" y="1262385"/>
                </a:cubicBezTo>
                <a:cubicBezTo>
                  <a:pt x="956538" y="1245066"/>
                  <a:pt x="951969" y="1229655"/>
                  <a:pt x="950824" y="1216153"/>
                </a:cubicBezTo>
                <a:cubicBezTo>
                  <a:pt x="949678" y="1202651"/>
                  <a:pt x="949710" y="1182477"/>
                  <a:pt x="950920" y="1155632"/>
                </a:cubicBezTo>
                <a:lnTo>
                  <a:pt x="990538" y="276719"/>
                </a:lnTo>
                <a:lnTo>
                  <a:pt x="654380" y="261566"/>
                </a:lnTo>
                <a:cubicBezTo>
                  <a:pt x="632203" y="260567"/>
                  <a:pt x="615610" y="258942"/>
                  <a:pt x="604600" y="256691"/>
                </a:cubicBezTo>
                <a:cubicBezTo>
                  <a:pt x="593590" y="254440"/>
                  <a:pt x="581240" y="249497"/>
                  <a:pt x="567549" y="241863"/>
                </a:cubicBezTo>
                <a:cubicBezTo>
                  <a:pt x="553858" y="234228"/>
                  <a:pt x="544516" y="220942"/>
                  <a:pt x="539521" y="202003"/>
                </a:cubicBezTo>
                <a:cubicBezTo>
                  <a:pt x="534527" y="183065"/>
                  <a:pt x="532714" y="158422"/>
                  <a:pt x="534082" y="128074"/>
                </a:cubicBezTo>
                <a:cubicBezTo>
                  <a:pt x="535450" y="97726"/>
                  <a:pt x="539460" y="73638"/>
                  <a:pt x="546111" y="55809"/>
                </a:cubicBezTo>
                <a:cubicBezTo>
                  <a:pt x="552763" y="37981"/>
                  <a:pt x="563251" y="25880"/>
                  <a:pt x="577572" y="19508"/>
                </a:cubicBezTo>
                <a:cubicBezTo>
                  <a:pt x="591894" y="13136"/>
                  <a:pt x="604639" y="9325"/>
                  <a:pt x="615807" y="8074"/>
                </a:cubicBezTo>
                <a:cubicBezTo>
                  <a:pt x="621390" y="7448"/>
                  <a:pt x="628496" y="7111"/>
                  <a:pt x="637124" y="7061"/>
                </a:cubicBezTo>
                <a:close/>
                <a:moveTo>
                  <a:pt x="2025256" y="554"/>
                </a:moveTo>
                <a:cubicBezTo>
                  <a:pt x="2061439" y="2185"/>
                  <a:pt x="2090462" y="7001"/>
                  <a:pt x="2112323" y="15005"/>
                </a:cubicBezTo>
                <a:cubicBezTo>
                  <a:pt x="2134184" y="23007"/>
                  <a:pt x="2149098" y="35960"/>
                  <a:pt x="2157063" y="53863"/>
                </a:cubicBezTo>
                <a:cubicBezTo>
                  <a:pt x="2165028" y="71766"/>
                  <a:pt x="2169583" y="87468"/>
                  <a:pt x="2170729" y="100970"/>
                </a:cubicBezTo>
                <a:cubicBezTo>
                  <a:pt x="2171874" y="114472"/>
                  <a:pt x="2171842" y="134646"/>
                  <a:pt x="2170632" y="161492"/>
                </a:cubicBezTo>
                <a:lnTo>
                  <a:pt x="2153191" y="548424"/>
                </a:lnTo>
                <a:cubicBezTo>
                  <a:pt x="2214761" y="479854"/>
                  <a:pt x="2284648" y="447332"/>
                  <a:pt x="2362851" y="450857"/>
                </a:cubicBezTo>
                <a:cubicBezTo>
                  <a:pt x="2479573" y="456118"/>
                  <a:pt x="2574744" y="504853"/>
                  <a:pt x="2648365" y="597060"/>
                </a:cubicBezTo>
                <a:cubicBezTo>
                  <a:pt x="2721986" y="689267"/>
                  <a:pt x="2755903" y="799567"/>
                  <a:pt x="2750116" y="927961"/>
                </a:cubicBezTo>
                <a:lnTo>
                  <a:pt x="2736226" y="1236105"/>
                </a:lnTo>
                <a:cubicBezTo>
                  <a:pt x="2735016" y="1262951"/>
                  <a:pt x="2733233" y="1283046"/>
                  <a:pt x="2730877" y="1296390"/>
                </a:cubicBezTo>
                <a:cubicBezTo>
                  <a:pt x="2728521" y="1309734"/>
                  <a:pt x="2722585" y="1324671"/>
                  <a:pt x="2713068" y="1341202"/>
                </a:cubicBezTo>
                <a:cubicBezTo>
                  <a:pt x="2703551" y="1357732"/>
                  <a:pt x="2687546" y="1368998"/>
                  <a:pt x="2665053" y="1375002"/>
                </a:cubicBezTo>
                <a:cubicBezTo>
                  <a:pt x="2642560" y="1381006"/>
                  <a:pt x="2612639" y="1383166"/>
                  <a:pt x="2575288" y="1381482"/>
                </a:cubicBezTo>
                <a:cubicBezTo>
                  <a:pt x="2539104" y="1379851"/>
                  <a:pt x="2510373" y="1375047"/>
                  <a:pt x="2489096" y="1367071"/>
                </a:cubicBezTo>
                <a:cubicBezTo>
                  <a:pt x="2467818" y="1359094"/>
                  <a:pt x="2452892" y="1346433"/>
                  <a:pt x="2444317" y="1329087"/>
                </a:cubicBezTo>
                <a:cubicBezTo>
                  <a:pt x="2435742" y="1311742"/>
                  <a:pt x="2430895" y="1296026"/>
                  <a:pt x="2429775" y="1281941"/>
                </a:cubicBezTo>
                <a:cubicBezTo>
                  <a:pt x="2428656" y="1267855"/>
                  <a:pt x="2428727" y="1246806"/>
                  <a:pt x="2429990" y="1218793"/>
                </a:cubicBezTo>
                <a:lnTo>
                  <a:pt x="2443801" y="912399"/>
                </a:lnTo>
                <a:cubicBezTo>
                  <a:pt x="2445958" y="864543"/>
                  <a:pt x="2434219" y="826587"/>
                  <a:pt x="2408583" y="798531"/>
                </a:cubicBezTo>
                <a:cubicBezTo>
                  <a:pt x="2382947" y="770475"/>
                  <a:pt x="2349119" y="755500"/>
                  <a:pt x="2307100" y="753606"/>
                </a:cubicBezTo>
                <a:cubicBezTo>
                  <a:pt x="2266247" y="751765"/>
                  <a:pt x="2229498" y="762681"/>
                  <a:pt x="2196852" y="786356"/>
                </a:cubicBezTo>
                <a:cubicBezTo>
                  <a:pt x="2164206" y="810030"/>
                  <a:pt x="2144838" y="837520"/>
                  <a:pt x="2138749" y="868824"/>
                </a:cubicBezTo>
                <a:lnTo>
                  <a:pt x="2123438" y="1208484"/>
                </a:lnTo>
                <a:cubicBezTo>
                  <a:pt x="2122228" y="1235329"/>
                  <a:pt x="2120445" y="1255425"/>
                  <a:pt x="2118090" y="1268769"/>
                </a:cubicBezTo>
                <a:cubicBezTo>
                  <a:pt x="2115733" y="1282113"/>
                  <a:pt x="2109797" y="1297050"/>
                  <a:pt x="2100280" y="1313580"/>
                </a:cubicBezTo>
                <a:cubicBezTo>
                  <a:pt x="2090763" y="1330110"/>
                  <a:pt x="2074758" y="1341377"/>
                  <a:pt x="2052265" y="1347380"/>
                </a:cubicBezTo>
                <a:cubicBezTo>
                  <a:pt x="2029773" y="1353384"/>
                  <a:pt x="1999851" y="1355544"/>
                  <a:pt x="1962500" y="1353860"/>
                </a:cubicBezTo>
                <a:cubicBezTo>
                  <a:pt x="1926316" y="1352229"/>
                  <a:pt x="1897294" y="1347412"/>
                  <a:pt x="1875432" y="1339409"/>
                </a:cubicBezTo>
                <a:cubicBezTo>
                  <a:pt x="1853571" y="1331406"/>
                  <a:pt x="1838658" y="1318453"/>
                  <a:pt x="1830693" y="1300551"/>
                </a:cubicBezTo>
                <a:cubicBezTo>
                  <a:pt x="1822728" y="1282648"/>
                  <a:pt x="1818159" y="1267237"/>
                  <a:pt x="1816987" y="1254319"/>
                </a:cubicBezTo>
                <a:cubicBezTo>
                  <a:pt x="1815815" y="1241401"/>
                  <a:pt x="1815861" y="1220935"/>
                  <a:pt x="1817123" y="1192922"/>
                </a:cubicBezTo>
                <a:lnTo>
                  <a:pt x="1864317" y="145930"/>
                </a:lnTo>
                <a:cubicBezTo>
                  <a:pt x="1865527" y="119084"/>
                  <a:pt x="1867310" y="98989"/>
                  <a:pt x="1869666" y="85645"/>
                </a:cubicBezTo>
                <a:cubicBezTo>
                  <a:pt x="1872022" y="72301"/>
                  <a:pt x="1877959" y="57364"/>
                  <a:pt x="1887476" y="40834"/>
                </a:cubicBezTo>
                <a:cubicBezTo>
                  <a:pt x="1896993" y="24304"/>
                  <a:pt x="1912997" y="13037"/>
                  <a:pt x="1935490" y="7034"/>
                </a:cubicBezTo>
                <a:cubicBezTo>
                  <a:pt x="1957983" y="1030"/>
                  <a:pt x="1987905" y="-1130"/>
                  <a:pt x="2025256" y="55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1DE6400-EC87-4146-9D5F-E21589A634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24000" y="2989284"/>
            <a:ext cx="9601200" cy="1958072"/>
          </a:xfrm>
          <a:custGeom>
            <a:avLst/>
            <a:gdLst>
              <a:gd name="connsiteX0" fmla="*/ 979036 w 9601200"/>
              <a:gd name="connsiteY0" fmla="*/ 0 h 1958072"/>
              <a:gd name="connsiteX1" fmla="*/ 8622164 w 9601200"/>
              <a:gd name="connsiteY1" fmla="*/ 0 h 1958072"/>
              <a:gd name="connsiteX2" fmla="*/ 9601200 w 9601200"/>
              <a:gd name="connsiteY2" fmla="*/ 979036 h 1958072"/>
              <a:gd name="connsiteX3" fmla="*/ 8622164 w 9601200"/>
              <a:gd name="connsiteY3" fmla="*/ 1958072 h 1958072"/>
              <a:gd name="connsiteX4" fmla="*/ 979036 w 9601200"/>
              <a:gd name="connsiteY4" fmla="*/ 1958072 h 1958072"/>
              <a:gd name="connsiteX5" fmla="*/ 0 w 9601200"/>
              <a:gd name="connsiteY5" fmla="*/ 979036 h 1958072"/>
              <a:gd name="connsiteX6" fmla="*/ 979036 w 9601200"/>
              <a:gd name="connsiteY6" fmla="*/ 0 h 195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01200" h="1958072">
                <a:moveTo>
                  <a:pt x="979036" y="0"/>
                </a:moveTo>
                <a:lnTo>
                  <a:pt x="8622164" y="0"/>
                </a:lnTo>
                <a:cubicBezTo>
                  <a:pt x="9162871" y="0"/>
                  <a:pt x="9601200" y="438329"/>
                  <a:pt x="9601200" y="979036"/>
                </a:cubicBezTo>
                <a:cubicBezTo>
                  <a:pt x="9601200" y="1519743"/>
                  <a:pt x="9162871" y="1958072"/>
                  <a:pt x="8622164" y="1958072"/>
                </a:cubicBezTo>
                <a:lnTo>
                  <a:pt x="979036" y="1958072"/>
                </a:lnTo>
                <a:cubicBezTo>
                  <a:pt x="438329" y="1958072"/>
                  <a:pt x="0" y="1519743"/>
                  <a:pt x="0" y="979036"/>
                </a:cubicBezTo>
                <a:cubicBezTo>
                  <a:pt x="0" y="438329"/>
                  <a:pt x="438329" y="0"/>
                  <a:pt x="9790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9684B1-0CF6-4441-A778-FDA78D0AEC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1" y="1840609"/>
            <a:ext cx="4980039" cy="1958072"/>
          </a:xfrm>
          <a:custGeom>
            <a:avLst/>
            <a:gdLst>
              <a:gd name="connsiteX0" fmla="*/ 979036 w 4980039"/>
              <a:gd name="connsiteY0" fmla="*/ 0 h 1958072"/>
              <a:gd name="connsiteX1" fmla="*/ 4001003 w 4980039"/>
              <a:gd name="connsiteY1" fmla="*/ 0 h 1958072"/>
              <a:gd name="connsiteX2" fmla="*/ 4980039 w 4980039"/>
              <a:gd name="connsiteY2" fmla="*/ 979036 h 1958072"/>
              <a:gd name="connsiteX3" fmla="*/ 4001003 w 4980039"/>
              <a:gd name="connsiteY3" fmla="*/ 1958072 h 1958072"/>
              <a:gd name="connsiteX4" fmla="*/ 979036 w 4980039"/>
              <a:gd name="connsiteY4" fmla="*/ 1958072 h 1958072"/>
              <a:gd name="connsiteX5" fmla="*/ 0 w 4980039"/>
              <a:gd name="connsiteY5" fmla="*/ 979036 h 1958072"/>
              <a:gd name="connsiteX6" fmla="*/ 979036 w 4980039"/>
              <a:gd name="connsiteY6" fmla="*/ 0 h 195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0039" h="1958072">
                <a:moveTo>
                  <a:pt x="979036" y="0"/>
                </a:moveTo>
                <a:lnTo>
                  <a:pt x="4001003" y="0"/>
                </a:lnTo>
                <a:cubicBezTo>
                  <a:pt x="4541710" y="0"/>
                  <a:pt x="4980039" y="438329"/>
                  <a:pt x="4980039" y="979036"/>
                </a:cubicBezTo>
                <a:cubicBezTo>
                  <a:pt x="4980039" y="1519743"/>
                  <a:pt x="4541710" y="1958072"/>
                  <a:pt x="4001003" y="1958072"/>
                </a:cubicBezTo>
                <a:lnTo>
                  <a:pt x="979036" y="1958072"/>
                </a:lnTo>
                <a:cubicBezTo>
                  <a:pt x="438329" y="1958072"/>
                  <a:pt x="0" y="1519743"/>
                  <a:pt x="0" y="979036"/>
                </a:cubicBezTo>
                <a:cubicBezTo>
                  <a:pt x="0" y="438329"/>
                  <a:pt x="438329" y="0"/>
                  <a:pt x="9790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1DE6400-EC87-4146-9D5F-E21589A634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6800" y="1679920"/>
            <a:ext cx="10058400" cy="2051314"/>
          </a:xfrm>
          <a:custGeom>
            <a:avLst/>
            <a:gdLst>
              <a:gd name="connsiteX0" fmla="*/ 979036 w 9601200"/>
              <a:gd name="connsiteY0" fmla="*/ 0 h 1958072"/>
              <a:gd name="connsiteX1" fmla="*/ 8622164 w 9601200"/>
              <a:gd name="connsiteY1" fmla="*/ 0 h 1958072"/>
              <a:gd name="connsiteX2" fmla="*/ 9601200 w 9601200"/>
              <a:gd name="connsiteY2" fmla="*/ 979036 h 1958072"/>
              <a:gd name="connsiteX3" fmla="*/ 8622164 w 9601200"/>
              <a:gd name="connsiteY3" fmla="*/ 1958072 h 1958072"/>
              <a:gd name="connsiteX4" fmla="*/ 979036 w 9601200"/>
              <a:gd name="connsiteY4" fmla="*/ 1958072 h 1958072"/>
              <a:gd name="connsiteX5" fmla="*/ 0 w 9601200"/>
              <a:gd name="connsiteY5" fmla="*/ 979036 h 1958072"/>
              <a:gd name="connsiteX6" fmla="*/ 979036 w 9601200"/>
              <a:gd name="connsiteY6" fmla="*/ 0 h 195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01200" h="1958072">
                <a:moveTo>
                  <a:pt x="979036" y="0"/>
                </a:moveTo>
                <a:lnTo>
                  <a:pt x="8622164" y="0"/>
                </a:lnTo>
                <a:cubicBezTo>
                  <a:pt x="9162871" y="0"/>
                  <a:pt x="9601200" y="438329"/>
                  <a:pt x="9601200" y="979036"/>
                </a:cubicBezTo>
                <a:cubicBezTo>
                  <a:pt x="9601200" y="1519743"/>
                  <a:pt x="9162871" y="1958072"/>
                  <a:pt x="8622164" y="1958072"/>
                </a:cubicBezTo>
                <a:lnTo>
                  <a:pt x="979036" y="1958072"/>
                </a:lnTo>
                <a:cubicBezTo>
                  <a:pt x="438329" y="1958072"/>
                  <a:pt x="0" y="1519743"/>
                  <a:pt x="0" y="979036"/>
                </a:cubicBezTo>
                <a:cubicBezTo>
                  <a:pt x="0" y="438329"/>
                  <a:pt x="438329" y="0"/>
                  <a:pt x="9790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5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C1A9DF-0D77-4898-A7DF-6C82DC83F3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503714" y="519383"/>
            <a:ext cx="2286000" cy="2760222"/>
          </a:xfrm>
          <a:prstGeom prst="roundRect">
            <a:avLst>
              <a:gd name="adj" fmla="val 50000"/>
            </a:avLst>
          </a:pr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4596D1C-7660-4225-BB86-155E43845B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46714" y="3429000"/>
            <a:ext cx="2286000" cy="2760221"/>
          </a:xfrm>
          <a:prstGeom prst="roundRect">
            <a:avLst>
              <a:gd name="adj" fmla="val 50000"/>
            </a:avLst>
          </a:pr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E979B10-A29B-4A02-9255-604E841758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000" y="3321646"/>
            <a:ext cx="1828800" cy="2208177"/>
          </a:xfrm>
          <a:prstGeom prst="roundRect">
            <a:avLst>
              <a:gd name="adj" fmla="val 50000"/>
            </a:avLst>
          </a:pr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4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1DE6400-EC87-4146-9D5F-E21589A634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10600" y="798285"/>
            <a:ext cx="2286000" cy="5050972"/>
          </a:xfrm>
          <a:prstGeom prst="roundRect">
            <a:avLst>
              <a:gd name="adj" fmla="val 50000"/>
            </a:avLst>
          </a:pr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4596D1C-7660-4225-BB86-155E43845B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753600" cy="6857999"/>
          </a:xfrm>
          <a:prstGeom prst="roundRect">
            <a:avLst>
              <a:gd name="adj" fmla="val 0"/>
            </a:avLst>
          </a:pr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1DE6400-EC87-4146-9D5F-E21589A634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633224" y="1675492"/>
            <a:ext cx="1491976" cy="3296558"/>
          </a:xfrm>
          <a:prstGeom prst="roundRect">
            <a:avLst>
              <a:gd name="adj" fmla="val 50000"/>
            </a:avLst>
          </a:pr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AD3AF8B-48E2-4762-AA95-F5A7FB740C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18624" y="1675492"/>
            <a:ext cx="1491976" cy="3296558"/>
          </a:xfrm>
          <a:prstGeom prst="roundRect">
            <a:avLst>
              <a:gd name="adj" fmla="val 50000"/>
            </a:avLst>
          </a:pr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4744C5C-3118-4DDE-A3B1-1369CFDFA6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04024" y="1675492"/>
            <a:ext cx="1491976" cy="3296558"/>
          </a:xfrm>
          <a:prstGeom prst="roundRect">
            <a:avLst>
              <a:gd name="adj" fmla="val 50000"/>
            </a:avLst>
          </a:pr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6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6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AD3AF8B-48E2-4762-AA95-F5A7FB740C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56234" y="1675492"/>
            <a:ext cx="2380343" cy="3296558"/>
          </a:xfrm>
          <a:prstGeom prst="roundRect">
            <a:avLst>
              <a:gd name="adj" fmla="val 2881"/>
            </a:avLst>
          </a:prstGeom>
        </p:spPr>
        <p:txBody>
          <a:bodyPr wrap="square">
            <a:noAutofit/>
          </a:bodyPr>
          <a:lstStyle>
            <a:lvl1pPr>
              <a:defRPr lang="en-US"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4744C5C-3118-4DDE-A3B1-1369CFDFA6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41634" y="1675492"/>
            <a:ext cx="2380343" cy="3296558"/>
          </a:xfrm>
          <a:prstGeom prst="roundRect">
            <a:avLst>
              <a:gd name="adj" fmla="val 3841"/>
            </a:avLst>
          </a:pr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9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AD3AF8B-48E2-4762-AA95-F5A7FB740C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56234" y="1780721"/>
            <a:ext cx="4511766" cy="3296558"/>
          </a:xfrm>
          <a:prstGeom prst="roundRect">
            <a:avLst>
              <a:gd name="adj" fmla="val 2881"/>
            </a:avLst>
          </a:prstGeom>
        </p:spPr>
        <p:txBody>
          <a:bodyPr wrap="square">
            <a:noAutofit/>
          </a:bodyPr>
          <a:lstStyle>
            <a:lvl1pPr marL="0" indent="0">
              <a:buNone/>
              <a:defRPr lang="en-US"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28600" lvl="0" indent="-2286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8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accent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7AFBC0-2BDB-4553-9641-477ED6C9A9AB}"/>
              </a:ext>
            </a:extLst>
          </p:cNvPr>
          <p:cNvSpPr/>
          <p:nvPr userDrawn="1"/>
        </p:nvSpPr>
        <p:spPr>
          <a:xfrm>
            <a:off x="8021467" y="6357141"/>
            <a:ext cx="37821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spc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Copyright © 2019 Your Company Name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7575FB5-1E28-4904-83C5-9D150A762ED9}"/>
              </a:ext>
            </a:extLst>
          </p:cNvPr>
          <p:cNvSpPr/>
          <p:nvPr userDrawn="1"/>
        </p:nvSpPr>
        <p:spPr>
          <a:xfrm>
            <a:off x="620266" y="6206653"/>
            <a:ext cx="748149" cy="348929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Fredoka One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474E0D-97F8-443A-9820-CC89741CB54B}"/>
              </a:ext>
            </a:extLst>
          </p:cNvPr>
          <p:cNvSpPr txBox="1"/>
          <p:nvPr userDrawn="1"/>
        </p:nvSpPr>
        <p:spPr>
          <a:xfrm>
            <a:off x="764149" y="6265701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Fredoka One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Page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95428E-CD97-47C7-A473-1BB9FA6D7167}"/>
              </a:ext>
            </a:extLst>
          </p:cNvPr>
          <p:cNvSpPr/>
          <p:nvPr userDrawn="1"/>
        </p:nvSpPr>
        <p:spPr>
          <a:xfrm>
            <a:off x="329747" y="6032189"/>
            <a:ext cx="509180" cy="3489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Fredoka One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B82AD1-CC4E-4557-81D1-68BF2EF93EE8}"/>
              </a:ext>
            </a:extLst>
          </p:cNvPr>
          <p:cNvSpPr txBox="1"/>
          <p:nvPr userDrawn="1"/>
        </p:nvSpPr>
        <p:spPr>
          <a:xfrm>
            <a:off x="388428" y="6091237"/>
            <a:ext cx="391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900" b="0" i="0" strike="noStrike" spc="0" smtClean="0">
                <a:ln>
                  <a:noFill/>
                </a:ln>
                <a:solidFill>
                  <a:schemeClr val="accent2"/>
                </a:solidFill>
                <a:latin typeface="Fredoka One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id-ID" sz="900" b="0" i="0" strike="noStrike" spc="0" dirty="0">
              <a:ln>
                <a:noFill/>
              </a:ln>
              <a:solidFill>
                <a:schemeClr val="accent2"/>
              </a:solidFill>
              <a:latin typeface="Fredoka One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64FA3-0E3C-43EC-AA7C-E41AF9D373DD}"/>
              </a:ext>
            </a:extLst>
          </p:cNvPr>
          <p:cNvSpPr txBox="1"/>
          <p:nvPr userDrawn="1"/>
        </p:nvSpPr>
        <p:spPr>
          <a:xfrm>
            <a:off x="10841449" y="264081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  <a:latin typeface="Fredoka One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Thinkids</a:t>
            </a:r>
            <a:r>
              <a:rPr lang="en-US" sz="1400" dirty="0">
                <a:solidFill>
                  <a:schemeClr val="bg1"/>
                </a:solidFill>
                <a:latin typeface="Fredoka One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000" dirty="0">
              <a:solidFill>
                <a:schemeClr val="bg1"/>
              </a:solidFill>
              <a:latin typeface="Fredoka One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1543D3C-0D75-4181-AE70-99580A04685D}"/>
              </a:ext>
            </a:extLst>
          </p:cNvPr>
          <p:cNvGrpSpPr/>
          <p:nvPr userDrawn="1"/>
        </p:nvGrpSpPr>
        <p:grpSpPr>
          <a:xfrm>
            <a:off x="403515" y="3188495"/>
            <a:ext cx="11384970" cy="481011"/>
            <a:chOff x="392963" y="3188495"/>
            <a:chExt cx="11384970" cy="481011"/>
          </a:xfrm>
          <a:solidFill>
            <a:schemeClr val="bg1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A0A8DC7-3064-4C59-B4F6-7849BAE263EA}"/>
                </a:ext>
              </a:extLst>
            </p:cNvPr>
            <p:cNvGrpSpPr/>
            <p:nvPr userDrawn="1"/>
          </p:nvGrpSpPr>
          <p:grpSpPr>
            <a:xfrm>
              <a:off x="11712929" y="3188495"/>
              <a:ext cx="65004" cy="481011"/>
              <a:chOff x="11712929" y="3188495"/>
              <a:chExt cx="65004" cy="481011"/>
            </a:xfrm>
            <a:grpFill/>
          </p:grpSpPr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66F642D4-36E5-46A9-B275-58203D91A5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188495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F18140AA-125C-438E-8A3F-9C3BE84722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396424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CD15AB0A-48F3-4715-8E43-33C7037609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604352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5CD736D-D42F-40B3-BF0B-6FAE649ACECE}"/>
                </a:ext>
              </a:extLst>
            </p:cNvPr>
            <p:cNvGrpSpPr/>
            <p:nvPr userDrawn="1"/>
          </p:nvGrpSpPr>
          <p:grpSpPr>
            <a:xfrm>
              <a:off x="392963" y="3188495"/>
              <a:ext cx="65004" cy="481011"/>
              <a:chOff x="11712929" y="3188495"/>
              <a:chExt cx="65004" cy="481011"/>
            </a:xfrm>
            <a:grpFill/>
          </p:grpSpPr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0D08F72C-DC36-42A8-995F-C9C836CC68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188495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8DD8D2A-135A-4EE2-A81F-EA2AEC7B3D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396424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BB11A2B0-ADA9-4C97-833C-EC6758675E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604352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70869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AD3AF8B-48E2-4762-AA95-F5A7FB740C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24000" y="1780721"/>
            <a:ext cx="4511766" cy="3296558"/>
          </a:xfrm>
          <a:prstGeom prst="roundRect">
            <a:avLst>
              <a:gd name="adj" fmla="val 2881"/>
            </a:avLst>
          </a:prstGeom>
        </p:spPr>
        <p:txBody>
          <a:bodyPr wrap="square">
            <a:noAutofit/>
          </a:bodyPr>
          <a:lstStyle>
            <a:lvl1pPr marL="0" indent="0">
              <a:buNone/>
              <a:defRPr lang="en-US"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28600" lvl="0" indent="-2286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7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AD3AF8B-48E2-4762-AA95-F5A7FB740C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64088" y="1414235"/>
            <a:ext cx="2380343" cy="3296558"/>
          </a:xfrm>
          <a:prstGeom prst="roundRect">
            <a:avLst>
              <a:gd name="adj" fmla="val 2881"/>
            </a:avLst>
          </a:prstGeom>
        </p:spPr>
        <p:txBody>
          <a:bodyPr wrap="square">
            <a:noAutofit/>
          </a:bodyPr>
          <a:lstStyle>
            <a:lvl1pPr>
              <a:defRPr lang="en-US"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B556275-56F6-4DE2-AAA2-C1C446049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4345" y="0"/>
            <a:ext cx="2380343" cy="2823936"/>
          </a:xfrm>
          <a:custGeom>
            <a:avLst/>
            <a:gdLst>
              <a:gd name="connsiteX0" fmla="*/ 0 w 2380343"/>
              <a:gd name="connsiteY0" fmla="*/ 0 h 2823936"/>
              <a:gd name="connsiteX1" fmla="*/ 2380343 w 2380343"/>
              <a:gd name="connsiteY1" fmla="*/ 0 h 2823936"/>
              <a:gd name="connsiteX2" fmla="*/ 2380343 w 2380343"/>
              <a:gd name="connsiteY2" fmla="*/ 2732507 h 2823936"/>
              <a:gd name="connsiteX3" fmla="*/ 2288914 w 2380343"/>
              <a:gd name="connsiteY3" fmla="*/ 2823936 h 2823936"/>
              <a:gd name="connsiteX4" fmla="*/ 91429 w 2380343"/>
              <a:gd name="connsiteY4" fmla="*/ 2823936 h 2823936"/>
              <a:gd name="connsiteX5" fmla="*/ 0 w 2380343"/>
              <a:gd name="connsiteY5" fmla="*/ 2732507 h 282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0343" h="2823936">
                <a:moveTo>
                  <a:pt x="0" y="0"/>
                </a:moveTo>
                <a:lnTo>
                  <a:pt x="2380343" y="0"/>
                </a:lnTo>
                <a:lnTo>
                  <a:pt x="2380343" y="2732507"/>
                </a:lnTo>
                <a:cubicBezTo>
                  <a:pt x="2380343" y="2783002"/>
                  <a:pt x="2339409" y="2823936"/>
                  <a:pt x="2288914" y="2823936"/>
                </a:cubicBezTo>
                <a:lnTo>
                  <a:pt x="91429" y="2823936"/>
                </a:lnTo>
                <a:cubicBezTo>
                  <a:pt x="40934" y="2823936"/>
                  <a:pt x="0" y="2783002"/>
                  <a:pt x="0" y="2732507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77993BEF-EA31-42AC-87FD-501B0434E3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23831" y="2823936"/>
            <a:ext cx="2380343" cy="3296558"/>
          </a:xfrm>
          <a:prstGeom prst="roundRect">
            <a:avLst>
              <a:gd name="adj" fmla="val 2881"/>
            </a:avLst>
          </a:prstGeom>
        </p:spPr>
        <p:txBody>
          <a:bodyPr wrap="square">
            <a:noAutofit/>
          </a:bodyPr>
          <a:lstStyle>
            <a:lvl1pPr>
              <a:defRPr lang="en-US"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10606C0-70AE-486A-8944-596CE4CC15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46153" y="728213"/>
            <a:ext cx="6745847" cy="5333204"/>
          </a:xfrm>
          <a:custGeom>
            <a:avLst/>
            <a:gdLst>
              <a:gd name="connsiteX0" fmla="*/ 3193035 w 6745847"/>
              <a:gd name="connsiteY0" fmla="*/ 511 h 5333204"/>
              <a:gd name="connsiteX1" fmla="*/ 6566205 w 6745847"/>
              <a:gd name="connsiteY1" fmla="*/ 2226128 h 5333204"/>
              <a:gd name="connsiteX2" fmla="*/ 6745847 w 6745847"/>
              <a:gd name="connsiteY2" fmla="*/ 2260123 h 5333204"/>
              <a:gd name="connsiteX3" fmla="*/ 6745847 w 6745847"/>
              <a:gd name="connsiteY3" fmla="*/ 5179761 h 5333204"/>
              <a:gd name="connsiteX4" fmla="*/ 1890249 w 6745847"/>
              <a:gd name="connsiteY4" fmla="*/ 4816906 h 5333204"/>
              <a:gd name="connsiteX5" fmla="*/ 2959169 w 6745847"/>
              <a:gd name="connsiteY5" fmla="*/ 53709 h 5333204"/>
              <a:gd name="connsiteX6" fmla="*/ 3193035 w 6745847"/>
              <a:gd name="connsiteY6" fmla="*/ 511 h 533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5847" h="5333204">
                <a:moveTo>
                  <a:pt x="3193035" y="511"/>
                </a:moveTo>
                <a:cubicBezTo>
                  <a:pt x="3992734" y="36409"/>
                  <a:pt x="5226983" y="1954632"/>
                  <a:pt x="6566205" y="2226128"/>
                </a:cubicBezTo>
                <a:lnTo>
                  <a:pt x="6745847" y="2260123"/>
                </a:lnTo>
                <a:lnTo>
                  <a:pt x="6745847" y="5179761"/>
                </a:lnTo>
                <a:cubicBezTo>
                  <a:pt x="5936580" y="5605891"/>
                  <a:pt x="2625941" y="5031857"/>
                  <a:pt x="1890249" y="4816906"/>
                </a:cubicBezTo>
                <a:cubicBezTo>
                  <a:pt x="-2580796" y="3510577"/>
                  <a:pt x="2179843" y="485505"/>
                  <a:pt x="2959169" y="53709"/>
                </a:cubicBezTo>
                <a:cubicBezTo>
                  <a:pt x="3032231" y="13228"/>
                  <a:pt x="3110308" y="-3202"/>
                  <a:pt x="3193035" y="51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4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92F5A60A-BE0B-4C48-86F6-7199FCE4D8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0239" y="885336"/>
            <a:ext cx="3864961" cy="5087328"/>
          </a:xfrm>
          <a:prstGeom prst="roundRect">
            <a:avLst>
              <a:gd name="adj" fmla="val 7654"/>
            </a:avLst>
          </a:pr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2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758097-2DD3-42CF-BD79-2C9DB54437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lang="en-US"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7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7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Blank"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accent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DE8993E-D6C6-4C6D-8C7B-5A25A6A8613F}"/>
              </a:ext>
            </a:extLst>
          </p:cNvPr>
          <p:cNvSpPr/>
          <p:nvPr userDrawn="1"/>
        </p:nvSpPr>
        <p:spPr>
          <a:xfrm rot="20830205">
            <a:off x="3121198" y="-413252"/>
            <a:ext cx="9705859" cy="7494711"/>
          </a:xfrm>
          <a:custGeom>
            <a:avLst/>
            <a:gdLst>
              <a:gd name="connsiteX0" fmla="*/ 3413237 w 9705859"/>
              <a:gd name="connsiteY0" fmla="*/ 0 h 6673207"/>
              <a:gd name="connsiteX1" fmla="*/ 9705859 w 9705859"/>
              <a:gd name="connsiteY1" fmla="*/ 1433104 h 6673207"/>
              <a:gd name="connsiteX2" fmla="*/ 8512459 w 9705859"/>
              <a:gd name="connsiteY2" fmla="*/ 6673207 h 6673207"/>
              <a:gd name="connsiteX3" fmla="*/ 424636 w 9705859"/>
              <a:gd name="connsiteY3" fmla="*/ 4612434 h 6673207"/>
              <a:gd name="connsiteX4" fmla="*/ 552341 w 9705859"/>
              <a:gd name="connsiteY4" fmla="*/ 4415342 h 6673207"/>
              <a:gd name="connsiteX5" fmla="*/ 0 w 9705859"/>
              <a:gd name="connsiteY5" fmla="*/ 1102218 h 6673207"/>
              <a:gd name="connsiteX6" fmla="*/ 3392820 w 9705859"/>
              <a:gd name="connsiteY6" fmla="*/ 31510 h 6673207"/>
              <a:gd name="connsiteX0" fmla="*/ 3413237 w 9705859"/>
              <a:gd name="connsiteY0" fmla="*/ 0 h 7494711"/>
              <a:gd name="connsiteX1" fmla="*/ 9705859 w 9705859"/>
              <a:gd name="connsiteY1" fmla="*/ 1433104 h 7494711"/>
              <a:gd name="connsiteX2" fmla="*/ 8344905 w 9705859"/>
              <a:gd name="connsiteY2" fmla="*/ 7494711 h 7494711"/>
              <a:gd name="connsiteX3" fmla="*/ 424636 w 9705859"/>
              <a:gd name="connsiteY3" fmla="*/ 4612434 h 7494711"/>
              <a:gd name="connsiteX4" fmla="*/ 552341 w 9705859"/>
              <a:gd name="connsiteY4" fmla="*/ 4415342 h 7494711"/>
              <a:gd name="connsiteX5" fmla="*/ 0 w 9705859"/>
              <a:gd name="connsiteY5" fmla="*/ 1102218 h 7494711"/>
              <a:gd name="connsiteX6" fmla="*/ 3392820 w 9705859"/>
              <a:gd name="connsiteY6" fmla="*/ 31510 h 7494711"/>
              <a:gd name="connsiteX7" fmla="*/ 3413237 w 9705859"/>
              <a:gd name="connsiteY7" fmla="*/ 0 h 749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05859" h="7494711">
                <a:moveTo>
                  <a:pt x="3413237" y="0"/>
                </a:moveTo>
                <a:lnTo>
                  <a:pt x="9705859" y="1433104"/>
                </a:lnTo>
                <a:lnTo>
                  <a:pt x="8344905" y="7494711"/>
                </a:lnTo>
                <a:lnTo>
                  <a:pt x="424636" y="4612434"/>
                </a:lnTo>
                <a:lnTo>
                  <a:pt x="552341" y="4415342"/>
                </a:lnTo>
                <a:lnTo>
                  <a:pt x="0" y="1102218"/>
                </a:lnTo>
                <a:lnTo>
                  <a:pt x="3392820" y="31510"/>
                </a:lnTo>
                <a:lnTo>
                  <a:pt x="341323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7AFBC0-2BDB-4553-9641-477ED6C9A9AB}"/>
              </a:ext>
            </a:extLst>
          </p:cNvPr>
          <p:cNvSpPr/>
          <p:nvPr userDrawn="1"/>
        </p:nvSpPr>
        <p:spPr>
          <a:xfrm>
            <a:off x="8021467" y="6357141"/>
            <a:ext cx="37821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spc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Copyright © 2019 Your Company Name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7575FB5-1E28-4904-83C5-9D150A762ED9}"/>
              </a:ext>
            </a:extLst>
          </p:cNvPr>
          <p:cNvSpPr/>
          <p:nvPr userDrawn="1"/>
        </p:nvSpPr>
        <p:spPr>
          <a:xfrm>
            <a:off x="620266" y="6206653"/>
            <a:ext cx="748149" cy="348929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Fredoka One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474E0D-97F8-443A-9820-CC89741CB54B}"/>
              </a:ext>
            </a:extLst>
          </p:cNvPr>
          <p:cNvSpPr txBox="1"/>
          <p:nvPr userDrawn="1"/>
        </p:nvSpPr>
        <p:spPr>
          <a:xfrm>
            <a:off x="764149" y="6265701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Fredoka One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Page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95428E-CD97-47C7-A473-1BB9FA6D7167}"/>
              </a:ext>
            </a:extLst>
          </p:cNvPr>
          <p:cNvSpPr/>
          <p:nvPr userDrawn="1"/>
        </p:nvSpPr>
        <p:spPr>
          <a:xfrm>
            <a:off x="329747" y="6032189"/>
            <a:ext cx="509180" cy="3489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Fredoka One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B82AD1-CC4E-4557-81D1-68BF2EF93EE8}"/>
              </a:ext>
            </a:extLst>
          </p:cNvPr>
          <p:cNvSpPr txBox="1"/>
          <p:nvPr userDrawn="1"/>
        </p:nvSpPr>
        <p:spPr>
          <a:xfrm>
            <a:off x="388428" y="6091237"/>
            <a:ext cx="391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900" b="0" i="0" strike="noStrike" spc="0" smtClean="0">
                <a:ln>
                  <a:noFill/>
                </a:ln>
                <a:solidFill>
                  <a:schemeClr val="accent2"/>
                </a:solidFill>
                <a:latin typeface="Fredoka One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id-ID" sz="900" b="0" i="0" strike="noStrike" spc="0" dirty="0">
              <a:ln>
                <a:noFill/>
              </a:ln>
              <a:solidFill>
                <a:schemeClr val="accent2"/>
              </a:solidFill>
              <a:latin typeface="Fredoka One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1543D3C-0D75-4181-AE70-99580A04685D}"/>
              </a:ext>
            </a:extLst>
          </p:cNvPr>
          <p:cNvGrpSpPr/>
          <p:nvPr userDrawn="1"/>
        </p:nvGrpSpPr>
        <p:grpSpPr>
          <a:xfrm>
            <a:off x="403515" y="3188495"/>
            <a:ext cx="11384970" cy="481011"/>
            <a:chOff x="392963" y="3188495"/>
            <a:chExt cx="11384970" cy="481011"/>
          </a:xfrm>
          <a:solidFill>
            <a:schemeClr val="bg1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A0A8DC7-3064-4C59-B4F6-7849BAE263EA}"/>
                </a:ext>
              </a:extLst>
            </p:cNvPr>
            <p:cNvGrpSpPr/>
            <p:nvPr userDrawn="1"/>
          </p:nvGrpSpPr>
          <p:grpSpPr>
            <a:xfrm>
              <a:off x="11712929" y="3188495"/>
              <a:ext cx="65004" cy="481011"/>
              <a:chOff x="11712929" y="3188495"/>
              <a:chExt cx="65004" cy="481011"/>
            </a:xfrm>
            <a:grpFill/>
          </p:grpSpPr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66F642D4-36E5-46A9-B275-58203D91A5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188495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F18140AA-125C-438E-8A3F-9C3BE84722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396424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CD15AB0A-48F3-4715-8E43-33C7037609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604352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5CD736D-D42F-40B3-BF0B-6FAE649ACECE}"/>
                </a:ext>
              </a:extLst>
            </p:cNvPr>
            <p:cNvGrpSpPr/>
            <p:nvPr userDrawn="1"/>
          </p:nvGrpSpPr>
          <p:grpSpPr>
            <a:xfrm>
              <a:off x="392963" y="3188495"/>
              <a:ext cx="65004" cy="481011"/>
              <a:chOff x="11712929" y="3188495"/>
              <a:chExt cx="65004" cy="481011"/>
            </a:xfrm>
            <a:grpFill/>
          </p:grpSpPr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0D08F72C-DC36-42A8-995F-C9C836CC68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188495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8DD8D2A-135A-4EE2-A81F-EA2AEC7B3D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396424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BB11A2B0-ADA9-4C97-833C-EC6758675E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604352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2A7C2D5D-3003-475E-A7C9-DACE7DC1A3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40329" flipH="1">
            <a:off x="878107" y="587542"/>
            <a:ext cx="3415032" cy="5682917"/>
          </a:xfrm>
          <a:prstGeom prst="rect">
            <a:avLst/>
          </a:prstGeom>
          <a:effectLst>
            <a:outerShdw blurRad="1270000" dist="1346200" dir="8100000" sx="90000" sy="9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9B58DED2-757E-4379-A666-9B1EA8CD1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278" y="1488282"/>
            <a:ext cx="2430345" cy="3885998"/>
          </a:xfrm>
          <a:custGeom>
            <a:avLst/>
            <a:gdLst>
              <a:gd name="connsiteX0" fmla="*/ 0 w 2571750"/>
              <a:gd name="connsiteY0" fmla="*/ 0 h 5486400"/>
              <a:gd name="connsiteX1" fmla="*/ 2571750 w 2571750"/>
              <a:gd name="connsiteY1" fmla="*/ 0 h 5486400"/>
              <a:gd name="connsiteX2" fmla="*/ 2571750 w 2571750"/>
              <a:gd name="connsiteY2" fmla="*/ 5486400 h 5486400"/>
              <a:gd name="connsiteX3" fmla="*/ 0 w 2571750"/>
              <a:gd name="connsiteY3" fmla="*/ 5486400 h 5486400"/>
              <a:gd name="connsiteX4" fmla="*/ 0 w 2571750"/>
              <a:gd name="connsiteY4" fmla="*/ 0 h 5486400"/>
              <a:gd name="connsiteX0" fmla="*/ 0 w 2754630"/>
              <a:gd name="connsiteY0" fmla="*/ 0 h 5486400"/>
              <a:gd name="connsiteX1" fmla="*/ 2754630 w 2754630"/>
              <a:gd name="connsiteY1" fmla="*/ 15240 h 5486400"/>
              <a:gd name="connsiteX2" fmla="*/ 2571750 w 2754630"/>
              <a:gd name="connsiteY2" fmla="*/ 5486400 h 5486400"/>
              <a:gd name="connsiteX3" fmla="*/ 0 w 2754630"/>
              <a:gd name="connsiteY3" fmla="*/ 5486400 h 5486400"/>
              <a:gd name="connsiteX4" fmla="*/ 0 w 2754630"/>
              <a:gd name="connsiteY4" fmla="*/ 0 h 5486400"/>
              <a:gd name="connsiteX0" fmla="*/ 0 w 2945130"/>
              <a:gd name="connsiteY0" fmla="*/ 0 h 5486400"/>
              <a:gd name="connsiteX1" fmla="*/ 2945130 w 2945130"/>
              <a:gd name="connsiteY1" fmla="*/ 68580 h 5486400"/>
              <a:gd name="connsiteX2" fmla="*/ 2571750 w 2945130"/>
              <a:gd name="connsiteY2" fmla="*/ 5486400 h 5486400"/>
              <a:gd name="connsiteX3" fmla="*/ 0 w 2945130"/>
              <a:gd name="connsiteY3" fmla="*/ 5486400 h 5486400"/>
              <a:gd name="connsiteX4" fmla="*/ 0 w 2945130"/>
              <a:gd name="connsiteY4" fmla="*/ 0 h 5486400"/>
              <a:gd name="connsiteX0" fmla="*/ 0 w 2922270"/>
              <a:gd name="connsiteY0" fmla="*/ 0 h 5486400"/>
              <a:gd name="connsiteX1" fmla="*/ 2922270 w 2922270"/>
              <a:gd name="connsiteY1" fmla="*/ 68580 h 5486400"/>
              <a:gd name="connsiteX2" fmla="*/ 2571750 w 2922270"/>
              <a:gd name="connsiteY2" fmla="*/ 5486400 h 5486400"/>
              <a:gd name="connsiteX3" fmla="*/ 0 w 2922270"/>
              <a:gd name="connsiteY3" fmla="*/ 5486400 h 5486400"/>
              <a:gd name="connsiteX4" fmla="*/ 0 w 2922270"/>
              <a:gd name="connsiteY4" fmla="*/ 0 h 5486400"/>
              <a:gd name="connsiteX0" fmla="*/ 0 w 2945130"/>
              <a:gd name="connsiteY0" fmla="*/ 0 h 5478780"/>
              <a:gd name="connsiteX1" fmla="*/ 2945130 w 2945130"/>
              <a:gd name="connsiteY1" fmla="*/ 60960 h 5478780"/>
              <a:gd name="connsiteX2" fmla="*/ 2594610 w 2945130"/>
              <a:gd name="connsiteY2" fmla="*/ 5478780 h 5478780"/>
              <a:gd name="connsiteX3" fmla="*/ 22860 w 2945130"/>
              <a:gd name="connsiteY3" fmla="*/ 5478780 h 5478780"/>
              <a:gd name="connsiteX4" fmla="*/ 0 w 2945130"/>
              <a:gd name="connsiteY4" fmla="*/ 0 h 5478780"/>
              <a:gd name="connsiteX0" fmla="*/ 0 w 2975610"/>
              <a:gd name="connsiteY0" fmla="*/ 0 h 5509260"/>
              <a:gd name="connsiteX1" fmla="*/ 2975610 w 2975610"/>
              <a:gd name="connsiteY1" fmla="*/ 91440 h 5509260"/>
              <a:gd name="connsiteX2" fmla="*/ 2625090 w 2975610"/>
              <a:gd name="connsiteY2" fmla="*/ 5509260 h 5509260"/>
              <a:gd name="connsiteX3" fmla="*/ 53340 w 2975610"/>
              <a:gd name="connsiteY3" fmla="*/ 5509260 h 5509260"/>
              <a:gd name="connsiteX4" fmla="*/ 0 w 2975610"/>
              <a:gd name="connsiteY4" fmla="*/ 0 h 5509260"/>
              <a:gd name="connsiteX0" fmla="*/ 0 w 2967990"/>
              <a:gd name="connsiteY0" fmla="*/ 0 h 5486400"/>
              <a:gd name="connsiteX1" fmla="*/ 2967990 w 2967990"/>
              <a:gd name="connsiteY1" fmla="*/ 68580 h 5486400"/>
              <a:gd name="connsiteX2" fmla="*/ 2617470 w 2967990"/>
              <a:gd name="connsiteY2" fmla="*/ 5486400 h 5486400"/>
              <a:gd name="connsiteX3" fmla="*/ 45720 w 2967990"/>
              <a:gd name="connsiteY3" fmla="*/ 5486400 h 5486400"/>
              <a:gd name="connsiteX4" fmla="*/ 0 w 2967990"/>
              <a:gd name="connsiteY4" fmla="*/ 0 h 5486400"/>
              <a:gd name="connsiteX0" fmla="*/ 0 w 3097530"/>
              <a:gd name="connsiteY0" fmla="*/ 0 h 5486400"/>
              <a:gd name="connsiteX1" fmla="*/ 2967990 w 3097530"/>
              <a:gd name="connsiteY1" fmla="*/ 68580 h 5486400"/>
              <a:gd name="connsiteX2" fmla="*/ 3097530 w 3097530"/>
              <a:gd name="connsiteY2" fmla="*/ 5242560 h 5486400"/>
              <a:gd name="connsiteX3" fmla="*/ 45720 w 3097530"/>
              <a:gd name="connsiteY3" fmla="*/ 5486400 h 5486400"/>
              <a:gd name="connsiteX4" fmla="*/ 0 w 3097530"/>
              <a:gd name="connsiteY4" fmla="*/ 0 h 5486400"/>
              <a:gd name="connsiteX0" fmla="*/ 0 w 3166110"/>
              <a:gd name="connsiteY0" fmla="*/ 0 h 5486400"/>
              <a:gd name="connsiteX1" fmla="*/ 2967990 w 3166110"/>
              <a:gd name="connsiteY1" fmla="*/ 68580 h 5486400"/>
              <a:gd name="connsiteX2" fmla="*/ 3166110 w 3166110"/>
              <a:gd name="connsiteY2" fmla="*/ 5128260 h 5486400"/>
              <a:gd name="connsiteX3" fmla="*/ 45720 w 3166110"/>
              <a:gd name="connsiteY3" fmla="*/ 5486400 h 5486400"/>
              <a:gd name="connsiteX4" fmla="*/ 0 w 3166110"/>
              <a:gd name="connsiteY4" fmla="*/ 0 h 5486400"/>
              <a:gd name="connsiteX0" fmla="*/ 0 w 3128010"/>
              <a:gd name="connsiteY0" fmla="*/ 0 h 5486400"/>
              <a:gd name="connsiteX1" fmla="*/ 2967990 w 3128010"/>
              <a:gd name="connsiteY1" fmla="*/ 68580 h 5486400"/>
              <a:gd name="connsiteX2" fmla="*/ 3128010 w 3128010"/>
              <a:gd name="connsiteY2" fmla="*/ 5113020 h 5486400"/>
              <a:gd name="connsiteX3" fmla="*/ 45720 w 3128010"/>
              <a:gd name="connsiteY3" fmla="*/ 5486400 h 5486400"/>
              <a:gd name="connsiteX4" fmla="*/ 0 w 3128010"/>
              <a:gd name="connsiteY4" fmla="*/ 0 h 5486400"/>
              <a:gd name="connsiteX0" fmla="*/ 0 w 3120390"/>
              <a:gd name="connsiteY0" fmla="*/ 0 h 5486400"/>
              <a:gd name="connsiteX1" fmla="*/ 2967990 w 3120390"/>
              <a:gd name="connsiteY1" fmla="*/ 68580 h 5486400"/>
              <a:gd name="connsiteX2" fmla="*/ 3120390 w 3120390"/>
              <a:gd name="connsiteY2" fmla="*/ 5105400 h 5486400"/>
              <a:gd name="connsiteX3" fmla="*/ 45720 w 3120390"/>
              <a:gd name="connsiteY3" fmla="*/ 5486400 h 5486400"/>
              <a:gd name="connsiteX4" fmla="*/ 0 w 3120390"/>
              <a:gd name="connsiteY4" fmla="*/ 0 h 5486400"/>
              <a:gd name="connsiteX0" fmla="*/ 0 w 3120390"/>
              <a:gd name="connsiteY0" fmla="*/ 0 h 5486400"/>
              <a:gd name="connsiteX1" fmla="*/ 2967990 w 3120390"/>
              <a:gd name="connsiteY1" fmla="*/ 68580 h 5486400"/>
              <a:gd name="connsiteX2" fmla="*/ 3120390 w 3120390"/>
              <a:gd name="connsiteY2" fmla="*/ 5090160 h 5486400"/>
              <a:gd name="connsiteX3" fmla="*/ 45720 w 3120390"/>
              <a:gd name="connsiteY3" fmla="*/ 5486400 h 5486400"/>
              <a:gd name="connsiteX4" fmla="*/ 0 w 3120390"/>
              <a:gd name="connsiteY4" fmla="*/ 0 h 5486400"/>
              <a:gd name="connsiteX0" fmla="*/ 0 w 3143250"/>
              <a:gd name="connsiteY0" fmla="*/ 0 h 5486400"/>
              <a:gd name="connsiteX1" fmla="*/ 2967990 w 3143250"/>
              <a:gd name="connsiteY1" fmla="*/ 68580 h 5486400"/>
              <a:gd name="connsiteX2" fmla="*/ 3143250 w 3143250"/>
              <a:gd name="connsiteY2" fmla="*/ 5082540 h 5486400"/>
              <a:gd name="connsiteX3" fmla="*/ 45720 w 3143250"/>
              <a:gd name="connsiteY3" fmla="*/ 5486400 h 5486400"/>
              <a:gd name="connsiteX4" fmla="*/ 0 w 3143250"/>
              <a:gd name="connsiteY4" fmla="*/ 0 h 5486400"/>
              <a:gd name="connsiteX0" fmla="*/ 0 w 3143250"/>
              <a:gd name="connsiteY0" fmla="*/ 0 h 5486400"/>
              <a:gd name="connsiteX1" fmla="*/ 2967990 w 3143250"/>
              <a:gd name="connsiteY1" fmla="*/ 68580 h 5486400"/>
              <a:gd name="connsiteX2" fmla="*/ 3143250 w 3143250"/>
              <a:gd name="connsiteY2" fmla="*/ 5067300 h 5486400"/>
              <a:gd name="connsiteX3" fmla="*/ 45720 w 3143250"/>
              <a:gd name="connsiteY3" fmla="*/ 5486400 h 5486400"/>
              <a:gd name="connsiteX4" fmla="*/ 0 w 3143250"/>
              <a:gd name="connsiteY4" fmla="*/ 0 h 5486400"/>
              <a:gd name="connsiteX0" fmla="*/ 0 w 3143250"/>
              <a:gd name="connsiteY0" fmla="*/ 0 h 5364480"/>
              <a:gd name="connsiteX1" fmla="*/ 2967990 w 3143250"/>
              <a:gd name="connsiteY1" fmla="*/ 68580 h 5364480"/>
              <a:gd name="connsiteX2" fmla="*/ 3143250 w 3143250"/>
              <a:gd name="connsiteY2" fmla="*/ 5067300 h 5364480"/>
              <a:gd name="connsiteX3" fmla="*/ 137160 w 3143250"/>
              <a:gd name="connsiteY3" fmla="*/ 5364480 h 5364480"/>
              <a:gd name="connsiteX4" fmla="*/ 0 w 3143250"/>
              <a:gd name="connsiteY4" fmla="*/ 0 h 5364480"/>
              <a:gd name="connsiteX0" fmla="*/ 0 w 3143250"/>
              <a:gd name="connsiteY0" fmla="*/ 0 h 5212080"/>
              <a:gd name="connsiteX1" fmla="*/ 2967990 w 3143250"/>
              <a:gd name="connsiteY1" fmla="*/ 68580 h 5212080"/>
              <a:gd name="connsiteX2" fmla="*/ 3143250 w 3143250"/>
              <a:gd name="connsiteY2" fmla="*/ 5067300 h 5212080"/>
              <a:gd name="connsiteX3" fmla="*/ 152400 w 3143250"/>
              <a:gd name="connsiteY3" fmla="*/ 5212080 h 5212080"/>
              <a:gd name="connsiteX4" fmla="*/ 0 w 3143250"/>
              <a:gd name="connsiteY4" fmla="*/ 0 h 5212080"/>
              <a:gd name="connsiteX0" fmla="*/ 0 w 3143250"/>
              <a:gd name="connsiteY0" fmla="*/ 0 h 5113020"/>
              <a:gd name="connsiteX1" fmla="*/ 2967990 w 3143250"/>
              <a:gd name="connsiteY1" fmla="*/ 68580 h 5113020"/>
              <a:gd name="connsiteX2" fmla="*/ 3143250 w 3143250"/>
              <a:gd name="connsiteY2" fmla="*/ 5067300 h 5113020"/>
              <a:gd name="connsiteX3" fmla="*/ 198120 w 3143250"/>
              <a:gd name="connsiteY3" fmla="*/ 5113020 h 5113020"/>
              <a:gd name="connsiteX4" fmla="*/ 0 w 3143250"/>
              <a:gd name="connsiteY4" fmla="*/ 0 h 5113020"/>
              <a:gd name="connsiteX0" fmla="*/ 0 w 3143250"/>
              <a:gd name="connsiteY0" fmla="*/ 0 h 5097780"/>
              <a:gd name="connsiteX1" fmla="*/ 2967990 w 3143250"/>
              <a:gd name="connsiteY1" fmla="*/ 68580 h 5097780"/>
              <a:gd name="connsiteX2" fmla="*/ 3143250 w 3143250"/>
              <a:gd name="connsiteY2" fmla="*/ 5067300 h 5097780"/>
              <a:gd name="connsiteX3" fmla="*/ 236220 w 3143250"/>
              <a:gd name="connsiteY3" fmla="*/ 5097780 h 5097780"/>
              <a:gd name="connsiteX4" fmla="*/ 0 w 3143250"/>
              <a:gd name="connsiteY4" fmla="*/ 0 h 5097780"/>
              <a:gd name="connsiteX0" fmla="*/ 0 w 3143250"/>
              <a:gd name="connsiteY0" fmla="*/ 0 h 5067300"/>
              <a:gd name="connsiteX1" fmla="*/ 2967990 w 3143250"/>
              <a:gd name="connsiteY1" fmla="*/ 68580 h 5067300"/>
              <a:gd name="connsiteX2" fmla="*/ 3143250 w 3143250"/>
              <a:gd name="connsiteY2" fmla="*/ 5067300 h 5067300"/>
              <a:gd name="connsiteX3" fmla="*/ 236220 w 3143250"/>
              <a:gd name="connsiteY3" fmla="*/ 5029200 h 5067300"/>
              <a:gd name="connsiteX4" fmla="*/ 0 w 3143250"/>
              <a:gd name="connsiteY4" fmla="*/ 0 h 5067300"/>
              <a:gd name="connsiteX0" fmla="*/ 0 w 3143250"/>
              <a:gd name="connsiteY0" fmla="*/ 0 h 5067300"/>
              <a:gd name="connsiteX1" fmla="*/ 2967990 w 3143250"/>
              <a:gd name="connsiteY1" fmla="*/ 68580 h 5067300"/>
              <a:gd name="connsiteX2" fmla="*/ 3143250 w 3143250"/>
              <a:gd name="connsiteY2" fmla="*/ 5067300 h 5067300"/>
              <a:gd name="connsiteX3" fmla="*/ 266700 w 3143250"/>
              <a:gd name="connsiteY3" fmla="*/ 5067300 h 5067300"/>
              <a:gd name="connsiteX4" fmla="*/ 0 w 3143250"/>
              <a:gd name="connsiteY4" fmla="*/ 0 h 5067300"/>
              <a:gd name="connsiteX0" fmla="*/ 0 w 3143250"/>
              <a:gd name="connsiteY0" fmla="*/ 0 h 5067300"/>
              <a:gd name="connsiteX1" fmla="*/ 2967990 w 3143250"/>
              <a:gd name="connsiteY1" fmla="*/ 68580 h 5067300"/>
              <a:gd name="connsiteX2" fmla="*/ 3143250 w 3143250"/>
              <a:gd name="connsiteY2" fmla="*/ 5067300 h 5067300"/>
              <a:gd name="connsiteX3" fmla="*/ 259080 w 3143250"/>
              <a:gd name="connsiteY3" fmla="*/ 5067300 h 5067300"/>
              <a:gd name="connsiteX4" fmla="*/ 0 w 3143250"/>
              <a:gd name="connsiteY4" fmla="*/ 0 h 5067300"/>
              <a:gd name="connsiteX0" fmla="*/ 0 w 3128010"/>
              <a:gd name="connsiteY0" fmla="*/ 0 h 5067300"/>
              <a:gd name="connsiteX1" fmla="*/ 2967990 w 3128010"/>
              <a:gd name="connsiteY1" fmla="*/ 68580 h 5067300"/>
              <a:gd name="connsiteX2" fmla="*/ 3128010 w 3128010"/>
              <a:gd name="connsiteY2" fmla="*/ 5067300 h 5067300"/>
              <a:gd name="connsiteX3" fmla="*/ 259080 w 3128010"/>
              <a:gd name="connsiteY3" fmla="*/ 5067300 h 5067300"/>
              <a:gd name="connsiteX4" fmla="*/ 0 w 3128010"/>
              <a:gd name="connsiteY4" fmla="*/ 0 h 5067300"/>
              <a:gd name="connsiteX0" fmla="*/ 0 w 3105150"/>
              <a:gd name="connsiteY0" fmla="*/ 0 h 5074920"/>
              <a:gd name="connsiteX1" fmla="*/ 2967990 w 3105150"/>
              <a:gd name="connsiteY1" fmla="*/ 68580 h 5074920"/>
              <a:gd name="connsiteX2" fmla="*/ 3105150 w 3105150"/>
              <a:gd name="connsiteY2" fmla="*/ 5074920 h 5074920"/>
              <a:gd name="connsiteX3" fmla="*/ 259080 w 3105150"/>
              <a:gd name="connsiteY3" fmla="*/ 5067300 h 5074920"/>
              <a:gd name="connsiteX4" fmla="*/ 0 w 3105150"/>
              <a:gd name="connsiteY4" fmla="*/ 0 h 5074920"/>
              <a:gd name="connsiteX0" fmla="*/ 0 w 3082290"/>
              <a:gd name="connsiteY0" fmla="*/ 0 h 5074920"/>
              <a:gd name="connsiteX1" fmla="*/ 2967990 w 3082290"/>
              <a:gd name="connsiteY1" fmla="*/ 68580 h 5074920"/>
              <a:gd name="connsiteX2" fmla="*/ 3082290 w 3082290"/>
              <a:gd name="connsiteY2" fmla="*/ 5074920 h 5074920"/>
              <a:gd name="connsiteX3" fmla="*/ 259080 w 3082290"/>
              <a:gd name="connsiteY3" fmla="*/ 5067300 h 5074920"/>
              <a:gd name="connsiteX4" fmla="*/ 0 w 3082290"/>
              <a:gd name="connsiteY4" fmla="*/ 0 h 5074920"/>
              <a:gd name="connsiteX0" fmla="*/ 0 w 3059430"/>
              <a:gd name="connsiteY0" fmla="*/ 0 h 5074920"/>
              <a:gd name="connsiteX1" fmla="*/ 2967990 w 3059430"/>
              <a:gd name="connsiteY1" fmla="*/ 68580 h 5074920"/>
              <a:gd name="connsiteX2" fmla="*/ 3059430 w 3059430"/>
              <a:gd name="connsiteY2" fmla="*/ 5074920 h 5074920"/>
              <a:gd name="connsiteX3" fmla="*/ 259080 w 3059430"/>
              <a:gd name="connsiteY3" fmla="*/ 5067300 h 5074920"/>
              <a:gd name="connsiteX4" fmla="*/ 0 w 3059430"/>
              <a:gd name="connsiteY4" fmla="*/ 0 h 5074920"/>
              <a:gd name="connsiteX0" fmla="*/ 0 w 3105150"/>
              <a:gd name="connsiteY0" fmla="*/ 0 h 5052060"/>
              <a:gd name="connsiteX1" fmla="*/ 3013710 w 3105150"/>
              <a:gd name="connsiteY1" fmla="*/ 45720 h 5052060"/>
              <a:gd name="connsiteX2" fmla="*/ 3105150 w 3105150"/>
              <a:gd name="connsiteY2" fmla="*/ 5052060 h 5052060"/>
              <a:gd name="connsiteX3" fmla="*/ 304800 w 3105150"/>
              <a:gd name="connsiteY3" fmla="*/ 5044440 h 5052060"/>
              <a:gd name="connsiteX4" fmla="*/ 0 w 3105150"/>
              <a:gd name="connsiteY4" fmla="*/ 0 h 5052060"/>
              <a:gd name="connsiteX0" fmla="*/ 0 w 3120390"/>
              <a:gd name="connsiteY0" fmla="*/ 0 h 5052060"/>
              <a:gd name="connsiteX1" fmla="*/ 3028950 w 3120390"/>
              <a:gd name="connsiteY1" fmla="*/ 45720 h 5052060"/>
              <a:gd name="connsiteX2" fmla="*/ 3120390 w 3120390"/>
              <a:gd name="connsiteY2" fmla="*/ 5052060 h 5052060"/>
              <a:gd name="connsiteX3" fmla="*/ 320040 w 3120390"/>
              <a:gd name="connsiteY3" fmla="*/ 5044440 h 5052060"/>
              <a:gd name="connsiteX4" fmla="*/ 0 w 3120390"/>
              <a:gd name="connsiteY4" fmla="*/ 0 h 5052060"/>
              <a:gd name="connsiteX0" fmla="*/ 0 w 3120390"/>
              <a:gd name="connsiteY0" fmla="*/ 0 h 5052060"/>
              <a:gd name="connsiteX1" fmla="*/ 2990850 w 3120390"/>
              <a:gd name="connsiteY1" fmla="*/ 53340 h 5052060"/>
              <a:gd name="connsiteX2" fmla="*/ 3120390 w 3120390"/>
              <a:gd name="connsiteY2" fmla="*/ 5052060 h 5052060"/>
              <a:gd name="connsiteX3" fmla="*/ 320040 w 3120390"/>
              <a:gd name="connsiteY3" fmla="*/ 5044440 h 5052060"/>
              <a:gd name="connsiteX4" fmla="*/ 0 w 3120390"/>
              <a:gd name="connsiteY4" fmla="*/ 0 h 5052060"/>
              <a:gd name="connsiteX0" fmla="*/ 0 w 3120390"/>
              <a:gd name="connsiteY0" fmla="*/ 0 h 5052060"/>
              <a:gd name="connsiteX1" fmla="*/ 2952750 w 3120390"/>
              <a:gd name="connsiteY1" fmla="*/ 68580 h 5052060"/>
              <a:gd name="connsiteX2" fmla="*/ 3120390 w 3120390"/>
              <a:gd name="connsiteY2" fmla="*/ 5052060 h 5052060"/>
              <a:gd name="connsiteX3" fmla="*/ 320040 w 3120390"/>
              <a:gd name="connsiteY3" fmla="*/ 5044440 h 5052060"/>
              <a:gd name="connsiteX4" fmla="*/ 0 w 3120390"/>
              <a:gd name="connsiteY4" fmla="*/ 0 h 5052060"/>
              <a:gd name="connsiteX0" fmla="*/ 0 w 3120390"/>
              <a:gd name="connsiteY0" fmla="*/ 0 h 5052060"/>
              <a:gd name="connsiteX1" fmla="*/ 2922270 w 3120390"/>
              <a:gd name="connsiteY1" fmla="*/ 68580 h 5052060"/>
              <a:gd name="connsiteX2" fmla="*/ 3120390 w 3120390"/>
              <a:gd name="connsiteY2" fmla="*/ 5052060 h 5052060"/>
              <a:gd name="connsiteX3" fmla="*/ 320040 w 3120390"/>
              <a:gd name="connsiteY3" fmla="*/ 5044440 h 5052060"/>
              <a:gd name="connsiteX4" fmla="*/ 0 w 3120390"/>
              <a:gd name="connsiteY4" fmla="*/ 0 h 5052060"/>
              <a:gd name="connsiteX0" fmla="*/ 0 w 3120390"/>
              <a:gd name="connsiteY0" fmla="*/ 0 h 5052060"/>
              <a:gd name="connsiteX1" fmla="*/ 2922270 w 3120390"/>
              <a:gd name="connsiteY1" fmla="*/ 91440 h 5052060"/>
              <a:gd name="connsiteX2" fmla="*/ 3120390 w 3120390"/>
              <a:gd name="connsiteY2" fmla="*/ 5052060 h 5052060"/>
              <a:gd name="connsiteX3" fmla="*/ 320040 w 3120390"/>
              <a:gd name="connsiteY3" fmla="*/ 5044440 h 5052060"/>
              <a:gd name="connsiteX4" fmla="*/ 0 w 3120390"/>
              <a:gd name="connsiteY4" fmla="*/ 0 h 5052060"/>
              <a:gd name="connsiteX0" fmla="*/ 0 w 3150870"/>
              <a:gd name="connsiteY0" fmla="*/ 0 h 5052060"/>
              <a:gd name="connsiteX1" fmla="*/ 2922270 w 3150870"/>
              <a:gd name="connsiteY1" fmla="*/ 91440 h 5052060"/>
              <a:gd name="connsiteX2" fmla="*/ 3150870 w 3150870"/>
              <a:gd name="connsiteY2" fmla="*/ 5052060 h 5052060"/>
              <a:gd name="connsiteX3" fmla="*/ 320040 w 3150870"/>
              <a:gd name="connsiteY3" fmla="*/ 5044440 h 5052060"/>
              <a:gd name="connsiteX4" fmla="*/ 0 w 3150870"/>
              <a:gd name="connsiteY4" fmla="*/ 0 h 5052060"/>
              <a:gd name="connsiteX0" fmla="*/ 0 w 3150870"/>
              <a:gd name="connsiteY0" fmla="*/ 0 h 5199089"/>
              <a:gd name="connsiteX1" fmla="*/ 2922270 w 3150870"/>
              <a:gd name="connsiteY1" fmla="*/ 91440 h 5199089"/>
              <a:gd name="connsiteX2" fmla="*/ 3150870 w 3150870"/>
              <a:gd name="connsiteY2" fmla="*/ 5052060 h 5199089"/>
              <a:gd name="connsiteX3" fmla="*/ 280189 w 3150870"/>
              <a:gd name="connsiteY3" fmla="*/ 5199089 h 5199089"/>
              <a:gd name="connsiteX4" fmla="*/ 0 w 3150870"/>
              <a:gd name="connsiteY4" fmla="*/ 0 h 5199089"/>
              <a:gd name="connsiteX0" fmla="*/ 0 w 3150870"/>
              <a:gd name="connsiteY0" fmla="*/ 0 h 5124258"/>
              <a:gd name="connsiteX1" fmla="*/ 2922270 w 3150870"/>
              <a:gd name="connsiteY1" fmla="*/ 91440 h 5124258"/>
              <a:gd name="connsiteX2" fmla="*/ 3150870 w 3150870"/>
              <a:gd name="connsiteY2" fmla="*/ 5052060 h 5124258"/>
              <a:gd name="connsiteX3" fmla="*/ 285170 w 3150870"/>
              <a:gd name="connsiteY3" fmla="*/ 5124258 h 5124258"/>
              <a:gd name="connsiteX4" fmla="*/ 0 w 3150870"/>
              <a:gd name="connsiteY4" fmla="*/ 0 h 5124258"/>
              <a:gd name="connsiteX0" fmla="*/ 0 w 3150870"/>
              <a:gd name="connsiteY0" fmla="*/ 0 h 5134235"/>
              <a:gd name="connsiteX1" fmla="*/ 2922270 w 3150870"/>
              <a:gd name="connsiteY1" fmla="*/ 91440 h 5134235"/>
              <a:gd name="connsiteX2" fmla="*/ 3150870 w 3150870"/>
              <a:gd name="connsiteY2" fmla="*/ 5052060 h 5134235"/>
              <a:gd name="connsiteX3" fmla="*/ 349928 w 3150870"/>
              <a:gd name="connsiteY3" fmla="*/ 5134235 h 5134235"/>
              <a:gd name="connsiteX4" fmla="*/ 0 w 3150870"/>
              <a:gd name="connsiteY4" fmla="*/ 0 h 5134235"/>
              <a:gd name="connsiteX0" fmla="*/ 0 w 3210647"/>
              <a:gd name="connsiteY0" fmla="*/ 0 h 5134235"/>
              <a:gd name="connsiteX1" fmla="*/ 2922270 w 3210647"/>
              <a:gd name="connsiteY1" fmla="*/ 91440 h 5134235"/>
              <a:gd name="connsiteX2" fmla="*/ 3210647 w 3210647"/>
              <a:gd name="connsiteY2" fmla="*/ 5022128 h 5134235"/>
              <a:gd name="connsiteX3" fmla="*/ 349928 w 3210647"/>
              <a:gd name="connsiteY3" fmla="*/ 5134235 h 5134235"/>
              <a:gd name="connsiteX4" fmla="*/ 0 w 3210647"/>
              <a:gd name="connsiteY4" fmla="*/ 0 h 5134235"/>
              <a:gd name="connsiteX0" fmla="*/ 0 w 3155852"/>
              <a:gd name="connsiteY0" fmla="*/ 0 h 5134235"/>
              <a:gd name="connsiteX1" fmla="*/ 2922270 w 3155852"/>
              <a:gd name="connsiteY1" fmla="*/ 91440 h 5134235"/>
              <a:gd name="connsiteX2" fmla="*/ 3155852 w 3155852"/>
              <a:gd name="connsiteY2" fmla="*/ 5017139 h 5134235"/>
              <a:gd name="connsiteX3" fmla="*/ 349928 w 3155852"/>
              <a:gd name="connsiteY3" fmla="*/ 5134235 h 5134235"/>
              <a:gd name="connsiteX4" fmla="*/ 0 w 3155852"/>
              <a:gd name="connsiteY4" fmla="*/ 0 h 5134235"/>
              <a:gd name="connsiteX0" fmla="*/ 0 w 3202305"/>
              <a:gd name="connsiteY0" fmla="*/ 0 h 5134235"/>
              <a:gd name="connsiteX1" fmla="*/ 2922270 w 3202305"/>
              <a:gd name="connsiteY1" fmla="*/ 91440 h 5134235"/>
              <a:gd name="connsiteX2" fmla="*/ 3202305 w 3202305"/>
              <a:gd name="connsiteY2" fmla="*/ 5113504 h 5134235"/>
              <a:gd name="connsiteX3" fmla="*/ 349928 w 3202305"/>
              <a:gd name="connsiteY3" fmla="*/ 5134235 h 5134235"/>
              <a:gd name="connsiteX4" fmla="*/ 0 w 3202305"/>
              <a:gd name="connsiteY4" fmla="*/ 0 h 5134235"/>
              <a:gd name="connsiteX0" fmla="*/ 0 w 3202305"/>
              <a:gd name="connsiteY0" fmla="*/ 0 h 5161687"/>
              <a:gd name="connsiteX1" fmla="*/ 2922270 w 3202305"/>
              <a:gd name="connsiteY1" fmla="*/ 91440 h 5161687"/>
              <a:gd name="connsiteX2" fmla="*/ 3202305 w 3202305"/>
              <a:gd name="connsiteY2" fmla="*/ 5161687 h 5161687"/>
              <a:gd name="connsiteX3" fmla="*/ 349928 w 3202305"/>
              <a:gd name="connsiteY3" fmla="*/ 5134235 h 5161687"/>
              <a:gd name="connsiteX4" fmla="*/ 0 w 3202305"/>
              <a:gd name="connsiteY4" fmla="*/ 0 h 5161687"/>
              <a:gd name="connsiteX0" fmla="*/ 0 w 3186821"/>
              <a:gd name="connsiteY0" fmla="*/ 0 h 5241991"/>
              <a:gd name="connsiteX1" fmla="*/ 2922270 w 3186821"/>
              <a:gd name="connsiteY1" fmla="*/ 91440 h 5241991"/>
              <a:gd name="connsiteX2" fmla="*/ 3186821 w 3186821"/>
              <a:gd name="connsiteY2" fmla="*/ 5241991 h 5241991"/>
              <a:gd name="connsiteX3" fmla="*/ 349928 w 3186821"/>
              <a:gd name="connsiteY3" fmla="*/ 5134235 h 5241991"/>
              <a:gd name="connsiteX4" fmla="*/ 0 w 3186821"/>
              <a:gd name="connsiteY4" fmla="*/ 0 h 5241991"/>
              <a:gd name="connsiteX0" fmla="*/ 0 w 3186821"/>
              <a:gd name="connsiteY0" fmla="*/ 0 h 5241991"/>
              <a:gd name="connsiteX1" fmla="*/ 2922270 w 3186821"/>
              <a:gd name="connsiteY1" fmla="*/ 91440 h 5241991"/>
              <a:gd name="connsiteX2" fmla="*/ 3186821 w 3186821"/>
              <a:gd name="connsiteY2" fmla="*/ 5241991 h 5241991"/>
              <a:gd name="connsiteX3" fmla="*/ 396381 w 3186821"/>
              <a:gd name="connsiteY3" fmla="*/ 5166357 h 5241991"/>
              <a:gd name="connsiteX4" fmla="*/ 0 w 3186821"/>
              <a:gd name="connsiteY4" fmla="*/ 0 h 5241991"/>
              <a:gd name="connsiteX0" fmla="*/ 0 w 3186821"/>
              <a:gd name="connsiteY0" fmla="*/ 0 h 5241991"/>
              <a:gd name="connsiteX1" fmla="*/ 2937755 w 3186821"/>
              <a:gd name="connsiteY1" fmla="*/ 59318 h 5241991"/>
              <a:gd name="connsiteX2" fmla="*/ 3186821 w 3186821"/>
              <a:gd name="connsiteY2" fmla="*/ 5241991 h 5241991"/>
              <a:gd name="connsiteX3" fmla="*/ 396381 w 3186821"/>
              <a:gd name="connsiteY3" fmla="*/ 5166357 h 5241991"/>
              <a:gd name="connsiteX4" fmla="*/ 0 w 3186821"/>
              <a:gd name="connsiteY4" fmla="*/ 0 h 5241991"/>
              <a:gd name="connsiteX0" fmla="*/ 0 w 3186821"/>
              <a:gd name="connsiteY0" fmla="*/ 0 h 5241991"/>
              <a:gd name="connsiteX1" fmla="*/ 2953239 w 3186821"/>
              <a:gd name="connsiteY1" fmla="*/ 11136 h 5241991"/>
              <a:gd name="connsiteX2" fmla="*/ 3186821 w 3186821"/>
              <a:gd name="connsiteY2" fmla="*/ 5241991 h 5241991"/>
              <a:gd name="connsiteX3" fmla="*/ 396381 w 3186821"/>
              <a:gd name="connsiteY3" fmla="*/ 5166357 h 5241991"/>
              <a:gd name="connsiteX4" fmla="*/ 0 w 3186821"/>
              <a:gd name="connsiteY4" fmla="*/ 0 h 5241991"/>
              <a:gd name="connsiteX0" fmla="*/ 0 w 3155852"/>
              <a:gd name="connsiteY0" fmla="*/ 20986 h 5230855"/>
              <a:gd name="connsiteX1" fmla="*/ 2922270 w 3155852"/>
              <a:gd name="connsiteY1" fmla="*/ 0 h 5230855"/>
              <a:gd name="connsiteX2" fmla="*/ 3155852 w 3155852"/>
              <a:gd name="connsiteY2" fmla="*/ 5230855 h 5230855"/>
              <a:gd name="connsiteX3" fmla="*/ 365412 w 3155852"/>
              <a:gd name="connsiteY3" fmla="*/ 5155221 h 5230855"/>
              <a:gd name="connsiteX4" fmla="*/ 0 w 3155852"/>
              <a:gd name="connsiteY4" fmla="*/ 20986 h 5230855"/>
              <a:gd name="connsiteX0" fmla="*/ 0 w 3109399"/>
              <a:gd name="connsiteY0" fmla="*/ 0 h 5258051"/>
              <a:gd name="connsiteX1" fmla="*/ 2875817 w 3109399"/>
              <a:gd name="connsiteY1" fmla="*/ 27196 h 5258051"/>
              <a:gd name="connsiteX2" fmla="*/ 3109399 w 3109399"/>
              <a:gd name="connsiteY2" fmla="*/ 5258051 h 5258051"/>
              <a:gd name="connsiteX3" fmla="*/ 318959 w 3109399"/>
              <a:gd name="connsiteY3" fmla="*/ 5182417 h 5258051"/>
              <a:gd name="connsiteX4" fmla="*/ 0 w 3109399"/>
              <a:gd name="connsiteY4" fmla="*/ 0 h 5258051"/>
              <a:gd name="connsiteX0" fmla="*/ 0 w 3140368"/>
              <a:gd name="connsiteY0" fmla="*/ 0 h 5258051"/>
              <a:gd name="connsiteX1" fmla="*/ 2906786 w 3140368"/>
              <a:gd name="connsiteY1" fmla="*/ 27196 h 5258051"/>
              <a:gd name="connsiteX2" fmla="*/ 3140368 w 3140368"/>
              <a:gd name="connsiteY2" fmla="*/ 5258051 h 5258051"/>
              <a:gd name="connsiteX3" fmla="*/ 349928 w 3140368"/>
              <a:gd name="connsiteY3" fmla="*/ 5182417 h 5258051"/>
              <a:gd name="connsiteX4" fmla="*/ 0 w 3140368"/>
              <a:gd name="connsiteY4" fmla="*/ 0 h 5258051"/>
              <a:gd name="connsiteX0" fmla="*/ 0 w 3155852"/>
              <a:gd name="connsiteY0" fmla="*/ 0 h 5241990"/>
              <a:gd name="connsiteX1" fmla="*/ 2922270 w 3155852"/>
              <a:gd name="connsiteY1" fmla="*/ 11135 h 5241990"/>
              <a:gd name="connsiteX2" fmla="*/ 3155852 w 3155852"/>
              <a:gd name="connsiteY2" fmla="*/ 5241990 h 5241990"/>
              <a:gd name="connsiteX3" fmla="*/ 365412 w 3155852"/>
              <a:gd name="connsiteY3" fmla="*/ 5166356 h 5241990"/>
              <a:gd name="connsiteX4" fmla="*/ 0 w 3155852"/>
              <a:gd name="connsiteY4" fmla="*/ 0 h 5241990"/>
              <a:gd name="connsiteX0" fmla="*/ 0 w 3171336"/>
              <a:gd name="connsiteY0" fmla="*/ 20987 h 5230855"/>
              <a:gd name="connsiteX1" fmla="*/ 2937754 w 3171336"/>
              <a:gd name="connsiteY1" fmla="*/ 0 h 5230855"/>
              <a:gd name="connsiteX2" fmla="*/ 3171336 w 3171336"/>
              <a:gd name="connsiteY2" fmla="*/ 5230855 h 5230855"/>
              <a:gd name="connsiteX3" fmla="*/ 380896 w 3171336"/>
              <a:gd name="connsiteY3" fmla="*/ 5155221 h 5230855"/>
              <a:gd name="connsiteX4" fmla="*/ 0 w 3171336"/>
              <a:gd name="connsiteY4" fmla="*/ 20987 h 5230855"/>
              <a:gd name="connsiteX0" fmla="*/ 0 w 3140367"/>
              <a:gd name="connsiteY0" fmla="*/ 4926 h 5230855"/>
              <a:gd name="connsiteX1" fmla="*/ 2906785 w 3140367"/>
              <a:gd name="connsiteY1" fmla="*/ 0 h 5230855"/>
              <a:gd name="connsiteX2" fmla="*/ 3140367 w 3140367"/>
              <a:gd name="connsiteY2" fmla="*/ 5230855 h 5230855"/>
              <a:gd name="connsiteX3" fmla="*/ 349927 w 3140367"/>
              <a:gd name="connsiteY3" fmla="*/ 5155221 h 5230855"/>
              <a:gd name="connsiteX4" fmla="*/ 0 w 3140367"/>
              <a:gd name="connsiteY4" fmla="*/ 4926 h 5230855"/>
              <a:gd name="connsiteX0" fmla="*/ 0 w 3155851"/>
              <a:gd name="connsiteY0" fmla="*/ 0 h 5241990"/>
              <a:gd name="connsiteX1" fmla="*/ 2922269 w 3155851"/>
              <a:gd name="connsiteY1" fmla="*/ 11135 h 5241990"/>
              <a:gd name="connsiteX2" fmla="*/ 3155851 w 3155851"/>
              <a:gd name="connsiteY2" fmla="*/ 5241990 h 5241990"/>
              <a:gd name="connsiteX3" fmla="*/ 365411 w 3155851"/>
              <a:gd name="connsiteY3" fmla="*/ 5166356 h 5241990"/>
              <a:gd name="connsiteX4" fmla="*/ 0 w 3155851"/>
              <a:gd name="connsiteY4" fmla="*/ 0 h 5241990"/>
              <a:gd name="connsiteX0" fmla="*/ 0 w 3155851"/>
              <a:gd name="connsiteY0" fmla="*/ 0 h 5241990"/>
              <a:gd name="connsiteX1" fmla="*/ 2922269 w 3155851"/>
              <a:gd name="connsiteY1" fmla="*/ 11135 h 5241990"/>
              <a:gd name="connsiteX2" fmla="*/ 3155851 w 3155851"/>
              <a:gd name="connsiteY2" fmla="*/ 5241990 h 5241990"/>
              <a:gd name="connsiteX3" fmla="*/ 349927 w 3155851"/>
              <a:gd name="connsiteY3" fmla="*/ 5166356 h 5241990"/>
              <a:gd name="connsiteX4" fmla="*/ 0 w 3155851"/>
              <a:gd name="connsiteY4" fmla="*/ 0 h 524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5851" h="5241990">
                <a:moveTo>
                  <a:pt x="0" y="0"/>
                </a:moveTo>
                <a:lnTo>
                  <a:pt x="2922269" y="11135"/>
                </a:lnTo>
                <a:lnTo>
                  <a:pt x="3155851" y="5241990"/>
                </a:lnTo>
                <a:lnTo>
                  <a:pt x="349927" y="516635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63500">
              <a:schemeClr val="tx1">
                <a:lumMod val="75000"/>
                <a:lumOff val="25000"/>
              </a:schemeClr>
            </a:innerShdw>
          </a:effectLst>
          <a:scene3d>
            <a:camera prst="perspectiveContrastingRightFacing" fov="2400000">
              <a:rot lat="21041954" lon="18810792" rev="923834"/>
            </a:camera>
            <a:lightRig rig="threePt" dir="t"/>
          </a:scene3d>
        </p:spPr>
        <p:txBody>
          <a:bodyPr/>
          <a:lstStyle>
            <a:lvl1pPr marL="0" indent="0" algn="ctr">
              <a:buNone/>
              <a:defRPr sz="93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6890519-D0EC-47F2-82BD-A7EA3BB2350E}"/>
              </a:ext>
            </a:extLst>
          </p:cNvPr>
          <p:cNvGrpSpPr/>
          <p:nvPr userDrawn="1"/>
        </p:nvGrpSpPr>
        <p:grpSpPr>
          <a:xfrm>
            <a:off x="11723481" y="3188495"/>
            <a:ext cx="65004" cy="481011"/>
            <a:chOff x="11712929" y="3188495"/>
            <a:chExt cx="65004" cy="481011"/>
          </a:xfrm>
        </p:grpSpPr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DC29FBBB-E14E-407B-B575-AEC4B2658B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12929" y="3188495"/>
              <a:ext cx="65004" cy="65154"/>
            </a:xfrm>
            <a:custGeom>
              <a:avLst/>
              <a:gdLst>
                <a:gd name="T0" fmla="*/ 108 w 216"/>
                <a:gd name="T1" fmla="*/ 216 h 216"/>
                <a:gd name="T2" fmla="*/ 0 w 216"/>
                <a:gd name="T3" fmla="*/ 108 h 216"/>
                <a:gd name="T4" fmla="*/ 108 w 216"/>
                <a:gd name="T5" fmla="*/ 0 h 216"/>
                <a:gd name="T6" fmla="*/ 216 w 216"/>
                <a:gd name="T7" fmla="*/ 108 h 216"/>
                <a:gd name="T8" fmla="*/ 108 w 216"/>
                <a:gd name="T9" fmla="*/ 216 h 216"/>
                <a:gd name="T10" fmla="*/ 108 w 216"/>
                <a:gd name="T11" fmla="*/ 48 h 216"/>
                <a:gd name="T12" fmla="*/ 48 w 216"/>
                <a:gd name="T13" fmla="*/ 108 h 216"/>
                <a:gd name="T14" fmla="*/ 108 w 216"/>
                <a:gd name="T15" fmla="*/ 168 h 216"/>
                <a:gd name="T16" fmla="*/ 168 w 216"/>
                <a:gd name="T17" fmla="*/ 108 h 216"/>
                <a:gd name="T18" fmla="*/ 108 w 216"/>
                <a:gd name="T19" fmla="*/ 4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16">
                  <a:moveTo>
                    <a:pt x="108" y="216"/>
                  </a:moveTo>
                  <a:cubicBezTo>
                    <a:pt x="48" y="216"/>
                    <a:pt x="0" y="168"/>
                    <a:pt x="0" y="108"/>
                  </a:cubicBezTo>
                  <a:cubicBezTo>
                    <a:pt x="0" y="48"/>
                    <a:pt x="48" y="0"/>
                    <a:pt x="108" y="0"/>
                  </a:cubicBezTo>
                  <a:cubicBezTo>
                    <a:pt x="168" y="0"/>
                    <a:pt x="216" y="48"/>
                    <a:pt x="216" y="108"/>
                  </a:cubicBezTo>
                  <a:cubicBezTo>
                    <a:pt x="216" y="168"/>
                    <a:pt x="168" y="216"/>
                    <a:pt x="108" y="216"/>
                  </a:cubicBezTo>
                  <a:close/>
                  <a:moveTo>
                    <a:pt x="108" y="48"/>
                  </a:moveTo>
                  <a:cubicBezTo>
                    <a:pt x="75" y="48"/>
                    <a:pt x="48" y="75"/>
                    <a:pt x="48" y="108"/>
                  </a:cubicBezTo>
                  <a:cubicBezTo>
                    <a:pt x="48" y="141"/>
                    <a:pt x="75" y="168"/>
                    <a:pt x="108" y="168"/>
                  </a:cubicBezTo>
                  <a:cubicBezTo>
                    <a:pt x="141" y="168"/>
                    <a:pt x="168" y="141"/>
                    <a:pt x="168" y="108"/>
                  </a:cubicBezTo>
                  <a:cubicBezTo>
                    <a:pt x="168" y="75"/>
                    <a:pt x="141" y="48"/>
                    <a:pt x="108" y="4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FA93E468-0B9A-4213-B622-0687775BA8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12929" y="3396424"/>
              <a:ext cx="65004" cy="65154"/>
            </a:xfrm>
            <a:custGeom>
              <a:avLst/>
              <a:gdLst>
                <a:gd name="T0" fmla="*/ 108 w 216"/>
                <a:gd name="T1" fmla="*/ 216 h 216"/>
                <a:gd name="T2" fmla="*/ 0 w 216"/>
                <a:gd name="T3" fmla="*/ 108 h 216"/>
                <a:gd name="T4" fmla="*/ 108 w 216"/>
                <a:gd name="T5" fmla="*/ 0 h 216"/>
                <a:gd name="T6" fmla="*/ 216 w 216"/>
                <a:gd name="T7" fmla="*/ 108 h 216"/>
                <a:gd name="T8" fmla="*/ 108 w 216"/>
                <a:gd name="T9" fmla="*/ 216 h 216"/>
                <a:gd name="T10" fmla="*/ 108 w 216"/>
                <a:gd name="T11" fmla="*/ 48 h 216"/>
                <a:gd name="T12" fmla="*/ 48 w 216"/>
                <a:gd name="T13" fmla="*/ 108 h 216"/>
                <a:gd name="T14" fmla="*/ 108 w 216"/>
                <a:gd name="T15" fmla="*/ 168 h 216"/>
                <a:gd name="T16" fmla="*/ 168 w 216"/>
                <a:gd name="T17" fmla="*/ 108 h 216"/>
                <a:gd name="T18" fmla="*/ 108 w 216"/>
                <a:gd name="T19" fmla="*/ 4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16">
                  <a:moveTo>
                    <a:pt x="108" y="216"/>
                  </a:moveTo>
                  <a:cubicBezTo>
                    <a:pt x="48" y="216"/>
                    <a:pt x="0" y="168"/>
                    <a:pt x="0" y="108"/>
                  </a:cubicBezTo>
                  <a:cubicBezTo>
                    <a:pt x="0" y="48"/>
                    <a:pt x="48" y="0"/>
                    <a:pt x="108" y="0"/>
                  </a:cubicBezTo>
                  <a:cubicBezTo>
                    <a:pt x="168" y="0"/>
                    <a:pt x="216" y="48"/>
                    <a:pt x="216" y="108"/>
                  </a:cubicBezTo>
                  <a:cubicBezTo>
                    <a:pt x="216" y="168"/>
                    <a:pt x="168" y="216"/>
                    <a:pt x="108" y="216"/>
                  </a:cubicBezTo>
                  <a:close/>
                  <a:moveTo>
                    <a:pt x="108" y="48"/>
                  </a:moveTo>
                  <a:cubicBezTo>
                    <a:pt x="75" y="48"/>
                    <a:pt x="48" y="75"/>
                    <a:pt x="48" y="108"/>
                  </a:cubicBezTo>
                  <a:cubicBezTo>
                    <a:pt x="48" y="141"/>
                    <a:pt x="75" y="168"/>
                    <a:pt x="108" y="168"/>
                  </a:cubicBezTo>
                  <a:cubicBezTo>
                    <a:pt x="141" y="168"/>
                    <a:pt x="168" y="141"/>
                    <a:pt x="168" y="108"/>
                  </a:cubicBezTo>
                  <a:cubicBezTo>
                    <a:pt x="168" y="75"/>
                    <a:pt x="141" y="48"/>
                    <a:pt x="108" y="4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3D615338-3175-4838-8EAE-AB33D3BA05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12929" y="3604352"/>
              <a:ext cx="65004" cy="65154"/>
            </a:xfrm>
            <a:custGeom>
              <a:avLst/>
              <a:gdLst>
                <a:gd name="T0" fmla="*/ 108 w 216"/>
                <a:gd name="T1" fmla="*/ 216 h 216"/>
                <a:gd name="T2" fmla="*/ 0 w 216"/>
                <a:gd name="T3" fmla="*/ 108 h 216"/>
                <a:gd name="T4" fmla="*/ 108 w 216"/>
                <a:gd name="T5" fmla="*/ 0 h 216"/>
                <a:gd name="T6" fmla="*/ 216 w 216"/>
                <a:gd name="T7" fmla="*/ 108 h 216"/>
                <a:gd name="T8" fmla="*/ 108 w 216"/>
                <a:gd name="T9" fmla="*/ 216 h 216"/>
                <a:gd name="T10" fmla="*/ 108 w 216"/>
                <a:gd name="T11" fmla="*/ 48 h 216"/>
                <a:gd name="T12" fmla="*/ 48 w 216"/>
                <a:gd name="T13" fmla="*/ 108 h 216"/>
                <a:gd name="T14" fmla="*/ 108 w 216"/>
                <a:gd name="T15" fmla="*/ 168 h 216"/>
                <a:gd name="T16" fmla="*/ 168 w 216"/>
                <a:gd name="T17" fmla="*/ 108 h 216"/>
                <a:gd name="T18" fmla="*/ 108 w 216"/>
                <a:gd name="T19" fmla="*/ 4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16">
                  <a:moveTo>
                    <a:pt x="108" y="216"/>
                  </a:moveTo>
                  <a:cubicBezTo>
                    <a:pt x="48" y="216"/>
                    <a:pt x="0" y="168"/>
                    <a:pt x="0" y="108"/>
                  </a:cubicBezTo>
                  <a:cubicBezTo>
                    <a:pt x="0" y="48"/>
                    <a:pt x="48" y="0"/>
                    <a:pt x="108" y="0"/>
                  </a:cubicBezTo>
                  <a:cubicBezTo>
                    <a:pt x="168" y="0"/>
                    <a:pt x="216" y="48"/>
                    <a:pt x="216" y="108"/>
                  </a:cubicBezTo>
                  <a:cubicBezTo>
                    <a:pt x="216" y="168"/>
                    <a:pt x="168" y="216"/>
                    <a:pt x="108" y="216"/>
                  </a:cubicBezTo>
                  <a:close/>
                  <a:moveTo>
                    <a:pt x="108" y="48"/>
                  </a:moveTo>
                  <a:cubicBezTo>
                    <a:pt x="75" y="48"/>
                    <a:pt x="48" y="75"/>
                    <a:pt x="48" y="108"/>
                  </a:cubicBezTo>
                  <a:cubicBezTo>
                    <a:pt x="48" y="141"/>
                    <a:pt x="75" y="168"/>
                    <a:pt x="108" y="168"/>
                  </a:cubicBezTo>
                  <a:cubicBezTo>
                    <a:pt x="141" y="168"/>
                    <a:pt x="168" y="141"/>
                    <a:pt x="168" y="108"/>
                  </a:cubicBezTo>
                  <a:cubicBezTo>
                    <a:pt x="168" y="75"/>
                    <a:pt x="141" y="48"/>
                    <a:pt x="108" y="4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858E833-A01C-4C4A-B33A-D670EAE882D9}"/>
              </a:ext>
            </a:extLst>
          </p:cNvPr>
          <p:cNvSpPr txBox="1"/>
          <p:nvPr userDrawn="1"/>
        </p:nvSpPr>
        <p:spPr>
          <a:xfrm>
            <a:off x="10841449" y="264081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accent1"/>
                </a:solidFill>
                <a:latin typeface="Fredoka One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Thin</a:t>
            </a:r>
            <a:r>
              <a:rPr lang="en-US" sz="1400" dirty="0" err="1">
                <a:solidFill>
                  <a:schemeClr val="accent2"/>
                </a:solidFill>
                <a:latin typeface="Fredoka One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kids</a:t>
            </a:r>
            <a:r>
              <a:rPr lang="en-US" sz="1400" dirty="0">
                <a:solidFill>
                  <a:schemeClr val="accent2"/>
                </a:solidFill>
                <a:latin typeface="Fredoka One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000" dirty="0">
              <a:solidFill>
                <a:schemeClr val="accent2"/>
              </a:solidFill>
              <a:latin typeface="Fredoka One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37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Blank"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accent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66F91D4-6133-49E5-95EF-AFA14170F1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4001" y="933450"/>
            <a:ext cx="4648201" cy="1648280"/>
          </a:xfrm>
          <a:custGeom>
            <a:avLst/>
            <a:gdLst>
              <a:gd name="connsiteX0" fmla="*/ 0 w 4648201"/>
              <a:gd name="connsiteY0" fmla="*/ 824139 h 1648280"/>
              <a:gd name="connsiteX1" fmla="*/ 0 w 4648201"/>
              <a:gd name="connsiteY1" fmla="*/ 824140 h 1648280"/>
              <a:gd name="connsiteX2" fmla="*/ 0 w 4648201"/>
              <a:gd name="connsiteY2" fmla="*/ 824140 h 1648280"/>
              <a:gd name="connsiteX3" fmla="*/ 824140 w 4648201"/>
              <a:gd name="connsiteY3" fmla="*/ 0 h 1648280"/>
              <a:gd name="connsiteX4" fmla="*/ 3824061 w 4648201"/>
              <a:gd name="connsiteY4" fmla="*/ 0 h 1648280"/>
              <a:gd name="connsiteX5" fmla="*/ 4648201 w 4648201"/>
              <a:gd name="connsiteY5" fmla="*/ 824140 h 1648280"/>
              <a:gd name="connsiteX6" fmla="*/ 4648200 w 4648201"/>
              <a:gd name="connsiteY6" fmla="*/ 824140 h 1648280"/>
              <a:gd name="connsiteX7" fmla="*/ 3824060 w 4648201"/>
              <a:gd name="connsiteY7" fmla="*/ 1648280 h 1648280"/>
              <a:gd name="connsiteX8" fmla="*/ 824140 w 4648201"/>
              <a:gd name="connsiteY8" fmla="*/ 1648279 h 1648280"/>
              <a:gd name="connsiteX9" fmla="*/ 4255 w 4648201"/>
              <a:gd name="connsiteY9" fmla="*/ 908403 h 1648280"/>
              <a:gd name="connsiteX10" fmla="*/ 0 w 4648201"/>
              <a:gd name="connsiteY10" fmla="*/ 824140 h 1648280"/>
              <a:gd name="connsiteX11" fmla="*/ 4255 w 4648201"/>
              <a:gd name="connsiteY11" fmla="*/ 739877 h 1648280"/>
              <a:gd name="connsiteX12" fmla="*/ 824140 w 4648201"/>
              <a:gd name="connsiteY12" fmla="*/ 0 h 164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48201" h="1648280">
                <a:moveTo>
                  <a:pt x="0" y="824139"/>
                </a:moveTo>
                <a:lnTo>
                  <a:pt x="0" y="824140"/>
                </a:lnTo>
                <a:lnTo>
                  <a:pt x="0" y="824140"/>
                </a:lnTo>
                <a:close/>
                <a:moveTo>
                  <a:pt x="824140" y="0"/>
                </a:moveTo>
                <a:lnTo>
                  <a:pt x="3824061" y="0"/>
                </a:lnTo>
                <a:cubicBezTo>
                  <a:pt x="4279221" y="0"/>
                  <a:pt x="4648201" y="368980"/>
                  <a:pt x="4648201" y="824140"/>
                </a:cubicBezTo>
                <a:lnTo>
                  <a:pt x="4648200" y="824140"/>
                </a:lnTo>
                <a:cubicBezTo>
                  <a:pt x="4648200" y="1279300"/>
                  <a:pt x="4279220" y="1648280"/>
                  <a:pt x="3824060" y="1648280"/>
                </a:cubicBezTo>
                <a:lnTo>
                  <a:pt x="824140" y="1648279"/>
                </a:lnTo>
                <a:cubicBezTo>
                  <a:pt x="397428" y="1648279"/>
                  <a:pt x="46459" y="1323980"/>
                  <a:pt x="4255" y="908403"/>
                </a:cubicBezTo>
                <a:lnTo>
                  <a:pt x="0" y="824140"/>
                </a:lnTo>
                <a:lnTo>
                  <a:pt x="4255" y="739877"/>
                </a:lnTo>
                <a:cubicBezTo>
                  <a:pt x="46459" y="324299"/>
                  <a:pt x="397428" y="0"/>
                  <a:pt x="8241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7575FB5-1E28-4904-83C5-9D150A762ED9}"/>
              </a:ext>
            </a:extLst>
          </p:cNvPr>
          <p:cNvSpPr/>
          <p:nvPr userDrawn="1"/>
        </p:nvSpPr>
        <p:spPr>
          <a:xfrm>
            <a:off x="620266" y="6206653"/>
            <a:ext cx="748149" cy="348929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Fredoka One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474E0D-97F8-443A-9820-CC89741CB54B}"/>
              </a:ext>
            </a:extLst>
          </p:cNvPr>
          <p:cNvSpPr txBox="1"/>
          <p:nvPr userDrawn="1"/>
        </p:nvSpPr>
        <p:spPr>
          <a:xfrm>
            <a:off x="764149" y="6265701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Fredoka One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Page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95428E-CD97-47C7-A473-1BB9FA6D7167}"/>
              </a:ext>
            </a:extLst>
          </p:cNvPr>
          <p:cNvSpPr/>
          <p:nvPr userDrawn="1"/>
        </p:nvSpPr>
        <p:spPr>
          <a:xfrm>
            <a:off x="329747" y="6032189"/>
            <a:ext cx="509180" cy="3489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Fredoka One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B82AD1-CC4E-4557-81D1-68BF2EF93EE8}"/>
              </a:ext>
            </a:extLst>
          </p:cNvPr>
          <p:cNvSpPr txBox="1"/>
          <p:nvPr userDrawn="1"/>
        </p:nvSpPr>
        <p:spPr>
          <a:xfrm>
            <a:off x="388428" y="6091237"/>
            <a:ext cx="391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900" b="0" i="0" strike="noStrike" spc="0" smtClean="0">
                <a:ln>
                  <a:noFill/>
                </a:ln>
                <a:solidFill>
                  <a:schemeClr val="accent2"/>
                </a:solidFill>
                <a:latin typeface="Fredoka One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id-ID" sz="900" b="0" i="0" strike="noStrike" spc="0" dirty="0">
              <a:ln>
                <a:noFill/>
              </a:ln>
              <a:solidFill>
                <a:schemeClr val="accent2"/>
              </a:solidFill>
              <a:latin typeface="Fredoka One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1543D3C-0D75-4181-AE70-99580A04685D}"/>
              </a:ext>
            </a:extLst>
          </p:cNvPr>
          <p:cNvGrpSpPr/>
          <p:nvPr userDrawn="1"/>
        </p:nvGrpSpPr>
        <p:grpSpPr>
          <a:xfrm>
            <a:off x="403515" y="3188495"/>
            <a:ext cx="11384970" cy="481011"/>
            <a:chOff x="392963" y="3188495"/>
            <a:chExt cx="11384970" cy="481011"/>
          </a:xfrm>
          <a:solidFill>
            <a:schemeClr val="bg1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A0A8DC7-3064-4C59-B4F6-7849BAE263EA}"/>
                </a:ext>
              </a:extLst>
            </p:cNvPr>
            <p:cNvGrpSpPr/>
            <p:nvPr userDrawn="1"/>
          </p:nvGrpSpPr>
          <p:grpSpPr>
            <a:xfrm>
              <a:off x="11712929" y="3188495"/>
              <a:ext cx="65004" cy="481011"/>
              <a:chOff x="11712929" y="3188495"/>
              <a:chExt cx="65004" cy="481011"/>
            </a:xfrm>
            <a:grpFill/>
          </p:grpSpPr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66F642D4-36E5-46A9-B275-58203D91A5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188495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F18140AA-125C-438E-8A3F-9C3BE84722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396424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CD15AB0A-48F3-4715-8E43-33C7037609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604352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5CD736D-D42F-40B3-BF0B-6FAE649ACECE}"/>
                </a:ext>
              </a:extLst>
            </p:cNvPr>
            <p:cNvGrpSpPr/>
            <p:nvPr userDrawn="1"/>
          </p:nvGrpSpPr>
          <p:grpSpPr>
            <a:xfrm>
              <a:off x="392963" y="3188495"/>
              <a:ext cx="65004" cy="481011"/>
              <a:chOff x="11712929" y="3188495"/>
              <a:chExt cx="65004" cy="481011"/>
            </a:xfrm>
            <a:grpFill/>
          </p:grpSpPr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0D08F72C-DC36-42A8-995F-C9C836CC68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188495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8DD8D2A-135A-4EE2-A81F-EA2AEC7B3D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396424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BB11A2B0-ADA9-4C97-833C-EC6758675E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604352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670BC2D-9CA4-4AB0-AEEC-60FC061A57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24001" y="3524249"/>
            <a:ext cx="4648201" cy="1648280"/>
          </a:xfrm>
          <a:custGeom>
            <a:avLst/>
            <a:gdLst>
              <a:gd name="connsiteX0" fmla="*/ 0 w 4648201"/>
              <a:gd name="connsiteY0" fmla="*/ 824139 h 1648280"/>
              <a:gd name="connsiteX1" fmla="*/ 0 w 4648201"/>
              <a:gd name="connsiteY1" fmla="*/ 824140 h 1648280"/>
              <a:gd name="connsiteX2" fmla="*/ 0 w 4648201"/>
              <a:gd name="connsiteY2" fmla="*/ 824140 h 1648280"/>
              <a:gd name="connsiteX3" fmla="*/ 824140 w 4648201"/>
              <a:gd name="connsiteY3" fmla="*/ 0 h 1648280"/>
              <a:gd name="connsiteX4" fmla="*/ 3824061 w 4648201"/>
              <a:gd name="connsiteY4" fmla="*/ 0 h 1648280"/>
              <a:gd name="connsiteX5" fmla="*/ 4648201 w 4648201"/>
              <a:gd name="connsiteY5" fmla="*/ 824140 h 1648280"/>
              <a:gd name="connsiteX6" fmla="*/ 4648200 w 4648201"/>
              <a:gd name="connsiteY6" fmla="*/ 824140 h 1648280"/>
              <a:gd name="connsiteX7" fmla="*/ 3824060 w 4648201"/>
              <a:gd name="connsiteY7" fmla="*/ 1648280 h 1648280"/>
              <a:gd name="connsiteX8" fmla="*/ 824140 w 4648201"/>
              <a:gd name="connsiteY8" fmla="*/ 1648279 h 1648280"/>
              <a:gd name="connsiteX9" fmla="*/ 4255 w 4648201"/>
              <a:gd name="connsiteY9" fmla="*/ 908403 h 1648280"/>
              <a:gd name="connsiteX10" fmla="*/ 0 w 4648201"/>
              <a:gd name="connsiteY10" fmla="*/ 824140 h 1648280"/>
              <a:gd name="connsiteX11" fmla="*/ 4255 w 4648201"/>
              <a:gd name="connsiteY11" fmla="*/ 739877 h 1648280"/>
              <a:gd name="connsiteX12" fmla="*/ 824140 w 4648201"/>
              <a:gd name="connsiteY12" fmla="*/ 0 h 164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48201" h="1648280">
                <a:moveTo>
                  <a:pt x="0" y="824139"/>
                </a:moveTo>
                <a:lnTo>
                  <a:pt x="0" y="824140"/>
                </a:lnTo>
                <a:lnTo>
                  <a:pt x="0" y="824140"/>
                </a:lnTo>
                <a:close/>
                <a:moveTo>
                  <a:pt x="824140" y="0"/>
                </a:moveTo>
                <a:lnTo>
                  <a:pt x="3824061" y="0"/>
                </a:lnTo>
                <a:cubicBezTo>
                  <a:pt x="4279221" y="0"/>
                  <a:pt x="4648201" y="368980"/>
                  <a:pt x="4648201" y="824140"/>
                </a:cubicBezTo>
                <a:lnTo>
                  <a:pt x="4648200" y="824140"/>
                </a:lnTo>
                <a:cubicBezTo>
                  <a:pt x="4648200" y="1279300"/>
                  <a:pt x="4279220" y="1648280"/>
                  <a:pt x="3824060" y="1648280"/>
                </a:cubicBezTo>
                <a:lnTo>
                  <a:pt x="824140" y="1648279"/>
                </a:lnTo>
                <a:cubicBezTo>
                  <a:pt x="397428" y="1648279"/>
                  <a:pt x="46459" y="1323980"/>
                  <a:pt x="4255" y="908403"/>
                </a:cubicBezTo>
                <a:lnTo>
                  <a:pt x="0" y="824140"/>
                </a:lnTo>
                <a:lnTo>
                  <a:pt x="4255" y="739877"/>
                </a:lnTo>
                <a:cubicBezTo>
                  <a:pt x="46459" y="324299"/>
                  <a:pt x="397428" y="0"/>
                  <a:pt x="8241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Blank"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accent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643A030-B72A-4F3B-B61C-B2041DE13C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84291" y="3412387"/>
            <a:ext cx="9378430" cy="3445614"/>
          </a:xfrm>
          <a:custGeom>
            <a:avLst/>
            <a:gdLst>
              <a:gd name="connsiteX0" fmla="*/ 5601057 w 9378430"/>
              <a:gd name="connsiteY0" fmla="*/ 0 h 3445614"/>
              <a:gd name="connsiteX1" fmla="*/ 8526584 w 9378430"/>
              <a:gd name="connsiteY1" fmla="*/ 2384375 h 3445614"/>
              <a:gd name="connsiteX2" fmla="*/ 8548745 w 9378430"/>
              <a:gd name="connsiteY2" fmla="*/ 2529583 h 3445614"/>
              <a:gd name="connsiteX3" fmla="*/ 8583036 w 9378430"/>
              <a:gd name="connsiteY3" fmla="*/ 2527851 h 3445614"/>
              <a:gd name="connsiteX4" fmla="*/ 9378430 w 9378430"/>
              <a:gd name="connsiteY4" fmla="*/ 3323245 h 3445614"/>
              <a:gd name="connsiteX5" fmla="*/ 9374324 w 9378430"/>
              <a:gd name="connsiteY5" fmla="*/ 3404569 h 3445614"/>
              <a:gd name="connsiteX6" fmla="*/ 9368059 w 9378430"/>
              <a:gd name="connsiteY6" fmla="*/ 3445614 h 3445614"/>
              <a:gd name="connsiteX7" fmla="*/ 8548318 w 9378430"/>
              <a:gd name="connsiteY7" fmla="*/ 3445614 h 3445614"/>
              <a:gd name="connsiteX8" fmla="*/ 7798012 w 9378430"/>
              <a:gd name="connsiteY8" fmla="*/ 3445614 h 3445614"/>
              <a:gd name="connsiteX9" fmla="*/ 4212042 w 9378430"/>
              <a:gd name="connsiteY9" fmla="*/ 3445614 h 3445614"/>
              <a:gd name="connsiteX10" fmla="*/ 2653796 w 9378430"/>
              <a:gd name="connsiteY10" fmla="*/ 3445614 h 3445614"/>
              <a:gd name="connsiteX11" fmla="*/ 27639 w 9378430"/>
              <a:gd name="connsiteY11" fmla="*/ 3445614 h 3445614"/>
              <a:gd name="connsiteX12" fmla="*/ 10945 w 9378430"/>
              <a:gd name="connsiteY12" fmla="*/ 3336226 h 3445614"/>
              <a:gd name="connsiteX13" fmla="*/ 0 w 9378430"/>
              <a:gd name="connsiteY13" fmla="*/ 3119484 h 3445614"/>
              <a:gd name="connsiteX14" fmla="*/ 2119841 w 9378430"/>
              <a:gd name="connsiteY14" fmla="*/ 999642 h 3445614"/>
              <a:gd name="connsiteX15" fmla="*/ 3130283 w 9378430"/>
              <a:gd name="connsiteY15" fmla="*/ 1255496 h 3445614"/>
              <a:gd name="connsiteX16" fmla="*/ 3157964 w 9378430"/>
              <a:gd name="connsiteY16" fmla="*/ 1272312 h 3445614"/>
              <a:gd name="connsiteX17" fmla="*/ 3296762 w 9378430"/>
              <a:gd name="connsiteY17" fmla="*/ 1086699 h 3445614"/>
              <a:gd name="connsiteX18" fmla="*/ 5601057 w 9378430"/>
              <a:gd name="connsiteY18" fmla="*/ 0 h 344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378430" h="3445614">
                <a:moveTo>
                  <a:pt x="5601057" y="0"/>
                </a:moveTo>
                <a:cubicBezTo>
                  <a:pt x="7044133" y="0"/>
                  <a:pt x="8248132" y="1023616"/>
                  <a:pt x="8526584" y="2384375"/>
                </a:cubicBezTo>
                <a:lnTo>
                  <a:pt x="8548745" y="2529583"/>
                </a:lnTo>
                <a:lnTo>
                  <a:pt x="8583036" y="2527851"/>
                </a:lnTo>
                <a:cubicBezTo>
                  <a:pt x="9022320" y="2527851"/>
                  <a:pt x="9378430" y="2883961"/>
                  <a:pt x="9378430" y="3323245"/>
                </a:cubicBezTo>
                <a:cubicBezTo>
                  <a:pt x="9378430" y="3350700"/>
                  <a:pt x="9377039" y="3377830"/>
                  <a:pt x="9374324" y="3404569"/>
                </a:cubicBezTo>
                <a:lnTo>
                  <a:pt x="9368059" y="3445614"/>
                </a:lnTo>
                <a:lnTo>
                  <a:pt x="8548318" y="3445614"/>
                </a:lnTo>
                <a:lnTo>
                  <a:pt x="7798012" y="3445614"/>
                </a:lnTo>
                <a:lnTo>
                  <a:pt x="4212042" y="3445614"/>
                </a:lnTo>
                <a:lnTo>
                  <a:pt x="2653796" y="3445614"/>
                </a:lnTo>
                <a:lnTo>
                  <a:pt x="27639" y="3445614"/>
                </a:lnTo>
                <a:lnTo>
                  <a:pt x="10945" y="3336226"/>
                </a:lnTo>
                <a:cubicBezTo>
                  <a:pt x="3707" y="3264962"/>
                  <a:pt x="0" y="3192656"/>
                  <a:pt x="0" y="3119484"/>
                </a:cubicBezTo>
                <a:cubicBezTo>
                  <a:pt x="0" y="1948728"/>
                  <a:pt x="949085" y="999642"/>
                  <a:pt x="2119841" y="999642"/>
                </a:cubicBezTo>
                <a:cubicBezTo>
                  <a:pt x="2485701" y="999642"/>
                  <a:pt x="2829915" y="1092326"/>
                  <a:pt x="3130283" y="1255496"/>
                </a:cubicBezTo>
                <a:lnTo>
                  <a:pt x="3157964" y="1272312"/>
                </a:lnTo>
                <a:lnTo>
                  <a:pt x="3296762" y="1086699"/>
                </a:lnTo>
                <a:cubicBezTo>
                  <a:pt x="3844474" y="423025"/>
                  <a:pt x="4673365" y="0"/>
                  <a:pt x="56010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lang="en-US" sz="2000">
                <a:solidFill>
                  <a:sysClr val="windowText" lastClr="000000"/>
                </a:solidFill>
              </a:defRPr>
            </a:lvl1pPr>
          </a:lstStyle>
          <a:p>
            <a:pPr marL="228600" lvl="0" indent="-22860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CA20E7-EF6E-4A20-8A8F-C1AFA93CFE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74258" y="1"/>
            <a:ext cx="5388555" cy="5255207"/>
          </a:xfrm>
          <a:custGeom>
            <a:avLst/>
            <a:gdLst>
              <a:gd name="connsiteX0" fmla="*/ 1108377 w 5388555"/>
              <a:gd name="connsiteY0" fmla="*/ 0 h 5255207"/>
              <a:gd name="connsiteX1" fmla="*/ 4280178 w 5388555"/>
              <a:gd name="connsiteY1" fmla="*/ 0 h 5255207"/>
              <a:gd name="connsiteX2" fmla="*/ 4408088 w 5388555"/>
              <a:gd name="connsiteY2" fmla="*/ 90329 h 5255207"/>
              <a:gd name="connsiteX3" fmla="*/ 5388555 w 5388555"/>
              <a:gd name="connsiteY3" fmla="*/ 2053717 h 5255207"/>
              <a:gd name="connsiteX4" fmla="*/ 2694278 w 5388555"/>
              <a:gd name="connsiteY4" fmla="*/ 4598124 h 5255207"/>
              <a:gd name="connsiteX5" fmla="*/ 0 w 5388555"/>
              <a:gd name="connsiteY5" fmla="*/ 2053717 h 5255207"/>
              <a:gd name="connsiteX6" fmla="*/ 980467 w 5388555"/>
              <a:gd name="connsiteY6" fmla="*/ 90329 h 5255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88555" h="5255207">
                <a:moveTo>
                  <a:pt x="1108377" y="0"/>
                </a:moveTo>
                <a:lnTo>
                  <a:pt x="4280178" y="0"/>
                </a:lnTo>
                <a:lnTo>
                  <a:pt x="4408088" y="90329"/>
                </a:lnTo>
                <a:cubicBezTo>
                  <a:pt x="5006884" y="557011"/>
                  <a:pt x="5388555" y="1263271"/>
                  <a:pt x="5388555" y="2053717"/>
                </a:cubicBezTo>
                <a:cubicBezTo>
                  <a:pt x="5388555" y="3458954"/>
                  <a:pt x="3850300" y="2576027"/>
                  <a:pt x="2694278" y="4598124"/>
                </a:cubicBezTo>
                <a:cubicBezTo>
                  <a:pt x="1538255" y="6620221"/>
                  <a:pt x="0" y="3458954"/>
                  <a:pt x="0" y="2053717"/>
                </a:cubicBezTo>
                <a:cubicBezTo>
                  <a:pt x="0" y="1263271"/>
                  <a:pt x="381671" y="557011"/>
                  <a:pt x="980467" y="9032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lang="en-US" sz="2000">
                <a:solidFill>
                  <a:sysClr val="windowText" lastClr="000000"/>
                </a:solidFill>
              </a:defRPr>
            </a:lvl1pPr>
          </a:lstStyle>
          <a:p>
            <a:pPr marL="228600" lvl="0" indent="-2286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1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Motion origin="layout" path="M -2.70833E-6 -2.22222E-6 L 0.02058 0.02963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Motion origin="layout" path="M -2.08333E-6 -2.59259E-6 L -0.01966 0.019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F40CAB-9E92-4444-B4C0-B8F32E3B14B5}"/>
              </a:ext>
            </a:extLst>
          </p:cNvPr>
          <p:cNvSpPr/>
          <p:nvPr userDrawn="1"/>
        </p:nvSpPr>
        <p:spPr>
          <a:xfrm>
            <a:off x="620266" y="6206653"/>
            <a:ext cx="748149" cy="348929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Fredoka One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66697D-564B-4E9A-8177-48841614133A}"/>
              </a:ext>
            </a:extLst>
          </p:cNvPr>
          <p:cNvSpPr txBox="1"/>
          <p:nvPr userDrawn="1"/>
        </p:nvSpPr>
        <p:spPr>
          <a:xfrm>
            <a:off x="764149" y="6265701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Fredoka One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Page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7ED43A-5D6D-4702-A44D-3ACB0075CF86}"/>
              </a:ext>
            </a:extLst>
          </p:cNvPr>
          <p:cNvSpPr/>
          <p:nvPr userDrawn="1"/>
        </p:nvSpPr>
        <p:spPr>
          <a:xfrm>
            <a:off x="329747" y="6032189"/>
            <a:ext cx="509180" cy="3489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Fredoka One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D7D7CB-D37E-4B45-8BA5-AAD6688F2CFA}"/>
              </a:ext>
            </a:extLst>
          </p:cNvPr>
          <p:cNvSpPr txBox="1"/>
          <p:nvPr userDrawn="1"/>
        </p:nvSpPr>
        <p:spPr>
          <a:xfrm>
            <a:off x="388428" y="6091237"/>
            <a:ext cx="391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900" b="0" i="0" strike="noStrike" spc="0" smtClean="0">
                <a:ln>
                  <a:noFill/>
                </a:ln>
                <a:solidFill>
                  <a:schemeClr val="accent3"/>
                </a:solidFill>
                <a:latin typeface="Fredoka One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id-ID" sz="900" b="0" i="0" strike="noStrike" spc="0" dirty="0">
              <a:ln>
                <a:noFill/>
              </a:ln>
              <a:solidFill>
                <a:schemeClr val="accent3"/>
              </a:solidFill>
              <a:latin typeface="Fredoka One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EC8496-C9B1-4172-BEBD-A694D4DEC827}"/>
              </a:ext>
            </a:extLst>
          </p:cNvPr>
          <p:cNvGrpSpPr/>
          <p:nvPr userDrawn="1"/>
        </p:nvGrpSpPr>
        <p:grpSpPr>
          <a:xfrm>
            <a:off x="403515" y="3188495"/>
            <a:ext cx="11384970" cy="481011"/>
            <a:chOff x="392963" y="3188495"/>
            <a:chExt cx="11384970" cy="481011"/>
          </a:xfrm>
          <a:solidFill>
            <a:schemeClr val="bg1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52AD84E-AD31-4D9D-9DF4-5BDBA61FF214}"/>
                </a:ext>
              </a:extLst>
            </p:cNvPr>
            <p:cNvGrpSpPr/>
            <p:nvPr userDrawn="1"/>
          </p:nvGrpSpPr>
          <p:grpSpPr>
            <a:xfrm>
              <a:off x="11712929" y="3188495"/>
              <a:ext cx="65004" cy="481011"/>
              <a:chOff x="11712929" y="3188495"/>
              <a:chExt cx="65004" cy="481011"/>
            </a:xfrm>
            <a:grpFill/>
          </p:grpSpPr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50C77D62-6587-4525-9327-326025D738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188495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CC5B29A4-DD3E-4642-9E3D-BB7A954FBB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396424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6F1ABEC2-28B3-4D80-AA6C-EFE2FA882F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604352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18CDFDA-B826-46B0-B005-F7F50FFE74F0}"/>
                </a:ext>
              </a:extLst>
            </p:cNvPr>
            <p:cNvGrpSpPr/>
            <p:nvPr userDrawn="1"/>
          </p:nvGrpSpPr>
          <p:grpSpPr>
            <a:xfrm>
              <a:off x="392963" y="3188495"/>
              <a:ext cx="65004" cy="481011"/>
              <a:chOff x="11712929" y="3188495"/>
              <a:chExt cx="65004" cy="481011"/>
            </a:xfrm>
            <a:grpFill/>
          </p:grpSpPr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D44DC714-D4D3-43A1-9131-A145156FB9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188495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B3C93845-18E2-4904-9CC0-CCA4E47A60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396424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38F8336D-47B8-4742-B4A7-E3A21E704B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604352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4107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Blank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A455AF-5826-476A-94CD-FEC10D0E979D}"/>
              </a:ext>
            </a:extLst>
          </p:cNvPr>
          <p:cNvSpPr/>
          <p:nvPr userDrawn="1"/>
        </p:nvSpPr>
        <p:spPr>
          <a:xfrm>
            <a:off x="8021467" y="6357141"/>
            <a:ext cx="37821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spc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Copyright © 2019 Your Company Name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962FA0-B1AC-435D-A123-F7C92CE1C2FC}"/>
              </a:ext>
            </a:extLst>
          </p:cNvPr>
          <p:cNvSpPr/>
          <p:nvPr userDrawn="1"/>
        </p:nvSpPr>
        <p:spPr>
          <a:xfrm>
            <a:off x="620266" y="6206653"/>
            <a:ext cx="748149" cy="348929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Fredoka One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756246-B37E-4C18-846D-80DE629320EE}"/>
              </a:ext>
            </a:extLst>
          </p:cNvPr>
          <p:cNvSpPr txBox="1"/>
          <p:nvPr userDrawn="1"/>
        </p:nvSpPr>
        <p:spPr>
          <a:xfrm>
            <a:off x="764149" y="6265701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Fredoka One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Page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000FF1-37E7-4975-8578-529436709E4D}"/>
              </a:ext>
            </a:extLst>
          </p:cNvPr>
          <p:cNvSpPr/>
          <p:nvPr userDrawn="1"/>
        </p:nvSpPr>
        <p:spPr>
          <a:xfrm>
            <a:off x="329747" y="6032189"/>
            <a:ext cx="509180" cy="3489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Fredoka One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0BF1D-45CC-4888-AFAC-1A5C1A3CB7C2}"/>
              </a:ext>
            </a:extLst>
          </p:cNvPr>
          <p:cNvSpPr txBox="1"/>
          <p:nvPr userDrawn="1"/>
        </p:nvSpPr>
        <p:spPr>
          <a:xfrm>
            <a:off x="388428" y="6091237"/>
            <a:ext cx="391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900" b="0" i="0" strike="noStrike" spc="0" smtClean="0">
                <a:ln>
                  <a:noFill/>
                </a:ln>
                <a:solidFill>
                  <a:schemeClr val="accent4"/>
                </a:solidFill>
                <a:latin typeface="Fredoka One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id-ID" sz="900" b="0" i="0" strike="noStrike" spc="0" dirty="0">
              <a:ln>
                <a:noFill/>
              </a:ln>
              <a:solidFill>
                <a:schemeClr val="accent4"/>
              </a:solidFill>
              <a:latin typeface="Fredoka One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B711FC-61CF-4597-8A46-B2940547F1EC}"/>
              </a:ext>
            </a:extLst>
          </p:cNvPr>
          <p:cNvSpPr txBox="1"/>
          <p:nvPr userDrawn="1"/>
        </p:nvSpPr>
        <p:spPr>
          <a:xfrm>
            <a:off x="10841449" y="264081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  <a:latin typeface="Fredoka One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Thinkids</a:t>
            </a:r>
            <a:r>
              <a:rPr lang="en-US" sz="1400" dirty="0">
                <a:solidFill>
                  <a:schemeClr val="bg1"/>
                </a:solidFill>
                <a:latin typeface="Fredoka One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000" dirty="0">
              <a:solidFill>
                <a:schemeClr val="bg1"/>
              </a:solidFill>
              <a:latin typeface="Fredoka One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020E0F-9104-4234-85DC-C0DA113D681F}"/>
              </a:ext>
            </a:extLst>
          </p:cNvPr>
          <p:cNvGrpSpPr/>
          <p:nvPr userDrawn="1"/>
        </p:nvGrpSpPr>
        <p:grpSpPr>
          <a:xfrm>
            <a:off x="403515" y="3188495"/>
            <a:ext cx="11384970" cy="481011"/>
            <a:chOff x="392963" y="3188495"/>
            <a:chExt cx="11384970" cy="481011"/>
          </a:xfrm>
          <a:solidFill>
            <a:schemeClr val="bg1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0742128-FB81-44C3-8D31-64326A3E135C}"/>
                </a:ext>
              </a:extLst>
            </p:cNvPr>
            <p:cNvGrpSpPr/>
            <p:nvPr userDrawn="1"/>
          </p:nvGrpSpPr>
          <p:grpSpPr>
            <a:xfrm>
              <a:off x="11712929" y="3188495"/>
              <a:ext cx="65004" cy="481011"/>
              <a:chOff x="11712929" y="3188495"/>
              <a:chExt cx="65004" cy="481011"/>
            </a:xfrm>
            <a:grpFill/>
          </p:grpSpPr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5A79EE56-DEB5-4979-8EC7-028EA56A4E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188495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CCA21535-37CD-4D5D-AFE5-CA61AC8F09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396424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5E81DA3B-ACAE-4002-9931-A57796C584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604352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41944FB-C6A3-40A1-856F-1B28A75957B2}"/>
                </a:ext>
              </a:extLst>
            </p:cNvPr>
            <p:cNvGrpSpPr/>
            <p:nvPr userDrawn="1"/>
          </p:nvGrpSpPr>
          <p:grpSpPr>
            <a:xfrm>
              <a:off x="392963" y="3188495"/>
              <a:ext cx="65004" cy="481011"/>
              <a:chOff x="11712929" y="3188495"/>
              <a:chExt cx="65004" cy="481011"/>
            </a:xfrm>
            <a:grpFill/>
          </p:grpSpPr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82C0B856-3E55-48EC-87DB-855611071A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188495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A8666700-7D76-475F-9B5E-5D67766332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396424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0C524EF0-8D7A-45D3-ABFB-7C5D14C734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604352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358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Blank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20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591BE67-BBAE-4940-87BA-B95ADFBB1D1C}"/>
              </a:ext>
            </a:extLst>
          </p:cNvPr>
          <p:cNvSpPr/>
          <p:nvPr/>
        </p:nvSpPr>
        <p:spPr>
          <a:xfrm>
            <a:off x="620266" y="6206653"/>
            <a:ext cx="748149" cy="34892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Fredoka One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F0B9D9-27A6-4D53-8768-6929DBA83EFA}"/>
              </a:ext>
            </a:extLst>
          </p:cNvPr>
          <p:cNvSpPr txBox="1"/>
          <p:nvPr/>
        </p:nvSpPr>
        <p:spPr>
          <a:xfrm>
            <a:off x="764149" y="6265701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Fredoka One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Page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8846035-12F3-45EF-B663-DF11ABC972CD}"/>
              </a:ext>
            </a:extLst>
          </p:cNvPr>
          <p:cNvSpPr/>
          <p:nvPr/>
        </p:nvSpPr>
        <p:spPr>
          <a:xfrm>
            <a:off x="329747" y="6032189"/>
            <a:ext cx="509180" cy="34892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Fredoka One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4BBEC4-8B14-45C9-A051-00C34A28B06C}"/>
              </a:ext>
            </a:extLst>
          </p:cNvPr>
          <p:cNvSpPr txBox="1"/>
          <p:nvPr userDrawn="1"/>
        </p:nvSpPr>
        <p:spPr>
          <a:xfrm>
            <a:off x="388428" y="6091237"/>
            <a:ext cx="391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900" b="0" i="0" strike="noStrike" spc="0" smtClean="0">
                <a:ln>
                  <a:noFill/>
                </a:ln>
                <a:solidFill>
                  <a:schemeClr val="bg1"/>
                </a:solidFill>
                <a:latin typeface="Fredoka One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id-ID" sz="900" b="0" i="0" strike="noStrike" spc="0" dirty="0">
              <a:ln>
                <a:noFill/>
              </a:ln>
              <a:solidFill>
                <a:schemeClr val="bg1"/>
              </a:solidFill>
              <a:latin typeface="Fredoka One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2138722-611E-4188-A0C6-295FB2D1AD1C}"/>
              </a:ext>
            </a:extLst>
          </p:cNvPr>
          <p:cNvGrpSpPr/>
          <p:nvPr userDrawn="1"/>
        </p:nvGrpSpPr>
        <p:grpSpPr>
          <a:xfrm>
            <a:off x="403515" y="3188495"/>
            <a:ext cx="11384970" cy="481011"/>
            <a:chOff x="392963" y="3188495"/>
            <a:chExt cx="11384970" cy="48101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00F7563-19B8-4836-92C4-4F6074AE449B}"/>
                </a:ext>
              </a:extLst>
            </p:cNvPr>
            <p:cNvGrpSpPr/>
            <p:nvPr userDrawn="1"/>
          </p:nvGrpSpPr>
          <p:grpSpPr>
            <a:xfrm>
              <a:off x="11712929" y="3188495"/>
              <a:ext cx="65004" cy="481011"/>
              <a:chOff x="11712929" y="3188495"/>
              <a:chExt cx="65004" cy="481011"/>
            </a:xfrm>
          </p:grpSpPr>
          <p:sp>
            <p:nvSpPr>
              <p:cNvPr id="26" name="Freeform 9">
                <a:extLst>
                  <a:ext uri="{FF2B5EF4-FFF2-40B4-BE49-F238E27FC236}">
                    <a16:creationId xmlns:a16="http://schemas.microsoft.com/office/drawing/2014/main" id="{564EB9AC-B602-4627-B1EB-7684AE49D0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188495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9">
                <a:extLst>
                  <a:ext uri="{FF2B5EF4-FFF2-40B4-BE49-F238E27FC236}">
                    <a16:creationId xmlns:a16="http://schemas.microsoft.com/office/drawing/2014/main" id="{B66BF073-3CE1-4FCA-BBF1-35563100F2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396424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08157B4E-7795-40AA-84ED-7417F19AED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604352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3751C71-E55D-44A5-A282-6D26459C315D}"/>
                </a:ext>
              </a:extLst>
            </p:cNvPr>
            <p:cNvGrpSpPr/>
            <p:nvPr userDrawn="1"/>
          </p:nvGrpSpPr>
          <p:grpSpPr>
            <a:xfrm>
              <a:off x="392963" y="3188495"/>
              <a:ext cx="65004" cy="481011"/>
              <a:chOff x="11712929" y="3188495"/>
              <a:chExt cx="65004" cy="481011"/>
            </a:xfrm>
          </p:grpSpPr>
          <p:sp>
            <p:nvSpPr>
              <p:cNvPr id="32" name="Freeform 9">
                <a:extLst>
                  <a:ext uri="{FF2B5EF4-FFF2-40B4-BE49-F238E27FC236}">
                    <a16:creationId xmlns:a16="http://schemas.microsoft.com/office/drawing/2014/main" id="{8791AFB0-D00D-414B-915C-99E878C75B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188495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9">
                <a:extLst>
                  <a:ext uri="{FF2B5EF4-FFF2-40B4-BE49-F238E27FC236}">
                    <a16:creationId xmlns:a16="http://schemas.microsoft.com/office/drawing/2014/main" id="{36A755CE-A442-4C28-87B8-0F4A8DDD03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396424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6439F94D-DE25-48B5-A764-0CCA1EBDD5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2929" y="3604352"/>
                <a:ext cx="65004" cy="65154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985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3" r:id="rId2"/>
    <p:sldLayoutId id="2147483694" r:id="rId3"/>
    <p:sldLayoutId id="2147483741" r:id="rId4"/>
    <p:sldLayoutId id="2147483723" r:id="rId5"/>
    <p:sldLayoutId id="2147483700" r:id="rId6"/>
    <p:sldLayoutId id="2147483695" r:id="rId7"/>
    <p:sldLayoutId id="2147483696" r:id="rId8"/>
    <p:sldLayoutId id="2147483697" r:id="rId9"/>
    <p:sldLayoutId id="2147483740" r:id="rId10"/>
    <p:sldLayoutId id="2147483735" r:id="rId11"/>
    <p:sldLayoutId id="2147483736" r:id="rId12"/>
    <p:sldLayoutId id="2147483730" r:id="rId13"/>
    <p:sldLayoutId id="2147483711" r:id="rId14"/>
    <p:sldLayoutId id="2147483709" r:id="rId15"/>
    <p:sldLayoutId id="2147483710" r:id="rId16"/>
    <p:sldLayoutId id="2147483742" r:id="rId17"/>
    <p:sldLayoutId id="2147483728" r:id="rId18"/>
    <p:sldLayoutId id="2147483708" r:id="rId19"/>
    <p:sldLayoutId id="2147483704" r:id="rId20"/>
    <p:sldLayoutId id="2147483712" r:id="rId21"/>
    <p:sldLayoutId id="2147483703" r:id="rId22"/>
    <p:sldLayoutId id="2147483702" r:id="rId23"/>
    <p:sldLayoutId id="2147483705" r:id="rId24"/>
    <p:sldLayoutId id="2147483706" r:id="rId25"/>
    <p:sldLayoutId id="2147483707" r:id="rId26"/>
    <p:sldLayoutId id="2147483713" r:id="rId27"/>
    <p:sldLayoutId id="2147483714" r:id="rId28"/>
    <p:sldLayoutId id="2147483722" r:id="rId29"/>
    <p:sldLayoutId id="2147483727" r:id="rId30"/>
    <p:sldLayoutId id="2147483715" r:id="rId31"/>
    <p:sldLayoutId id="2147483701" r:id="rId32"/>
    <p:sldLayoutId id="2147483733" r:id="rId33"/>
    <p:sldLayoutId id="2147483664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A4A3A4"/>
          </p15:clr>
        </p15:guide>
        <p15:guide id="2" pos="7296" userDrawn="1">
          <p15:clr>
            <a:srgbClr val="A4A3A4"/>
          </p15:clr>
        </p15:guide>
        <p15:guide id="3" pos="960" userDrawn="1">
          <p15:clr>
            <a:srgbClr val="A4A3A4"/>
          </p15:clr>
        </p15:guide>
        <p15:guide id="4" pos="1536" userDrawn="1">
          <p15:clr>
            <a:srgbClr val="A4A3A4"/>
          </p15:clr>
        </p15:guide>
        <p15:guide id="5" pos="2112" userDrawn="1">
          <p15:clr>
            <a:srgbClr val="A4A3A4"/>
          </p15:clr>
        </p15:guide>
        <p15:guide id="6" pos="6720" userDrawn="1">
          <p15:clr>
            <a:srgbClr val="A4A3A4"/>
          </p15:clr>
        </p15:guide>
        <p15:guide id="7" pos="6144" userDrawn="1">
          <p15:clr>
            <a:srgbClr val="A4A3A4"/>
          </p15:clr>
        </p15:guide>
        <p15:guide id="8" pos="5568" userDrawn="1">
          <p15:clr>
            <a:srgbClr val="A4A3A4"/>
          </p15:clr>
        </p15:guide>
        <p15:guide id="9" pos="672" userDrawn="1">
          <p15:clr>
            <a:srgbClr val="A4A3A4"/>
          </p15:clr>
        </p15:guide>
        <p15:guide id="10" pos="7008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46F1C57-45E5-4056-BAAA-37D1CF27A03F}"/>
              </a:ext>
            </a:extLst>
          </p:cNvPr>
          <p:cNvGrpSpPr/>
          <p:nvPr/>
        </p:nvGrpSpPr>
        <p:grpSpPr>
          <a:xfrm>
            <a:off x="1450452" y="2421482"/>
            <a:ext cx="5119112" cy="2015035"/>
            <a:chOff x="4183365" y="442989"/>
            <a:chExt cx="3770063" cy="1484008"/>
          </a:xfr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alpha val="0"/>
                </a:schemeClr>
              </a:gs>
            </a:gsLst>
            <a:lin ang="2700000" scaled="1"/>
          </a:gra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005815D-E067-4A15-BE59-1BEC87764382}"/>
                </a:ext>
              </a:extLst>
            </p:cNvPr>
            <p:cNvSpPr/>
            <p:nvPr/>
          </p:nvSpPr>
          <p:spPr>
            <a:xfrm flipH="1">
              <a:off x="4183365" y="1056410"/>
              <a:ext cx="1509018" cy="870587"/>
            </a:xfrm>
            <a:custGeom>
              <a:avLst/>
              <a:gdLst>
                <a:gd name="connsiteX0" fmla="*/ 2641600 w 5283200"/>
                <a:gd name="connsiteY0" fmla="*/ 0 h 3048000"/>
                <a:gd name="connsiteX1" fmla="*/ 5283200 w 5283200"/>
                <a:gd name="connsiteY1" fmla="*/ 2641600 h 3048000"/>
                <a:gd name="connsiteX2" fmla="*/ 5269562 w 5283200"/>
                <a:gd name="connsiteY2" fmla="*/ 2911688 h 3048000"/>
                <a:gd name="connsiteX3" fmla="*/ 5248758 w 5283200"/>
                <a:gd name="connsiteY3" fmla="*/ 3048000 h 3048000"/>
                <a:gd name="connsiteX4" fmla="*/ 34442 w 5283200"/>
                <a:gd name="connsiteY4" fmla="*/ 3048000 h 3048000"/>
                <a:gd name="connsiteX5" fmla="*/ 13638 w 5283200"/>
                <a:gd name="connsiteY5" fmla="*/ 2911688 h 3048000"/>
                <a:gd name="connsiteX6" fmla="*/ 0 w 5283200"/>
                <a:gd name="connsiteY6" fmla="*/ 2641600 h 3048000"/>
                <a:gd name="connsiteX7" fmla="*/ 2641600 w 5283200"/>
                <a:gd name="connsiteY7" fmla="*/ 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83200" h="3048000">
                  <a:moveTo>
                    <a:pt x="2641600" y="0"/>
                  </a:moveTo>
                  <a:cubicBezTo>
                    <a:pt x="4100515" y="0"/>
                    <a:pt x="5283200" y="1182685"/>
                    <a:pt x="5283200" y="2641600"/>
                  </a:cubicBezTo>
                  <a:cubicBezTo>
                    <a:pt x="5283200" y="2732782"/>
                    <a:pt x="5278580" y="2822885"/>
                    <a:pt x="5269562" y="2911688"/>
                  </a:cubicBezTo>
                  <a:lnTo>
                    <a:pt x="5248758" y="3048000"/>
                  </a:lnTo>
                  <a:lnTo>
                    <a:pt x="34442" y="3048000"/>
                  </a:lnTo>
                  <a:lnTo>
                    <a:pt x="13638" y="2911688"/>
                  </a:lnTo>
                  <a:cubicBezTo>
                    <a:pt x="4620" y="2822885"/>
                    <a:pt x="0" y="2732782"/>
                    <a:pt x="0" y="2641600"/>
                  </a:cubicBezTo>
                  <a:cubicBezTo>
                    <a:pt x="0" y="1182685"/>
                    <a:pt x="1182685" y="0"/>
                    <a:pt x="26416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881AB22-D2DA-4AEB-A07C-BD5AD90C8F5B}"/>
                </a:ext>
              </a:extLst>
            </p:cNvPr>
            <p:cNvSpPr/>
            <p:nvPr/>
          </p:nvSpPr>
          <p:spPr>
            <a:xfrm flipH="1">
              <a:off x="4967139" y="442989"/>
              <a:ext cx="2572282" cy="1484008"/>
            </a:xfrm>
            <a:custGeom>
              <a:avLst/>
              <a:gdLst>
                <a:gd name="connsiteX0" fmla="*/ 2641600 w 5283200"/>
                <a:gd name="connsiteY0" fmla="*/ 0 h 3048000"/>
                <a:gd name="connsiteX1" fmla="*/ 5283200 w 5283200"/>
                <a:gd name="connsiteY1" fmla="*/ 2641600 h 3048000"/>
                <a:gd name="connsiteX2" fmla="*/ 5269562 w 5283200"/>
                <a:gd name="connsiteY2" fmla="*/ 2911688 h 3048000"/>
                <a:gd name="connsiteX3" fmla="*/ 5248758 w 5283200"/>
                <a:gd name="connsiteY3" fmla="*/ 3048000 h 3048000"/>
                <a:gd name="connsiteX4" fmla="*/ 34442 w 5283200"/>
                <a:gd name="connsiteY4" fmla="*/ 3048000 h 3048000"/>
                <a:gd name="connsiteX5" fmla="*/ 13638 w 5283200"/>
                <a:gd name="connsiteY5" fmla="*/ 2911688 h 3048000"/>
                <a:gd name="connsiteX6" fmla="*/ 0 w 5283200"/>
                <a:gd name="connsiteY6" fmla="*/ 2641600 h 3048000"/>
                <a:gd name="connsiteX7" fmla="*/ 2641600 w 5283200"/>
                <a:gd name="connsiteY7" fmla="*/ 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83200" h="3048000">
                  <a:moveTo>
                    <a:pt x="2641600" y="0"/>
                  </a:moveTo>
                  <a:cubicBezTo>
                    <a:pt x="4100515" y="0"/>
                    <a:pt x="5283200" y="1182685"/>
                    <a:pt x="5283200" y="2641600"/>
                  </a:cubicBezTo>
                  <a:cubicBezTo>
                    <a:pt x="5283200" y="2732782"/>
                    <a:pt x="5278580" y="2822885"/>
                    <a:pt x="5269562" y="2911688"/>
                  </a:cubicBezTo>
                  <a:lnTo>
                    <a:pt x="5248758" y="3048000"/>
                  </a:lnTo>
                  <a:lnTo>
                    <a:pt x="34442" y="3048000"/>
                  </a:lnTo>
                  <a:lnTo>
                    <a:pt x="13638" y="2911688"/>
                  </a:lnTo>
                  <a:cubicBezTo>
                    <a:pt x="4620" y="2822885"/>
                    <a:pt x="0" y="2732782"/>
                    <a:pt x="0" y="2641600"/>
                  </a:cubicBezTo>
                  <a:cubicBezTo>
                    <a:pt x="0" y="1182685"/>
                    <a:pt x="1182685" y="0"/>
                    <a:pt x="26416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D00ECAD-6C96-447B-90D7-4BCF218DF883}"/>
                </a:ext>
              </a:extLst>
            </p:cNvPr>
            <p:cNvSpPr/>
            <p:nvPr/>
          </p:nvSpPr>
          <p:spPr>
            <a:xfrm flipH="1">
              <a:off x="7092962" y="1430573"/>
              <a:ext cx="860466" cy="496422"/>
            </a:xfrm>
            <a:custGeom>
              <a:avLst/>
              <a:gdLst>
                <a:gd name="connsiteX0" fmla="*/ 2641600 w 5283200"/>
                <a:gd name="connsiteY0" fmla="*/ 0 h 3048000"/>
                <a:gd name="connsiteX1" fmla="*/ 5283200 w 5283200"/>
                <a:gd name="connsiteY1" fmla="*/ 2641600 h 3048000"/>
                <a:gd name="connsiteX2" fmla="*/ 5269562 w 5283200"/>
                <a:gd name="connsiteY2" fmla="*/ 2911688 h 3048000"/>
                <a:gd name="connsiteX3" fmla="*/ 5248758 w 5283200"/>
                <a:gd name="connsiteY3" fmla="*/ 3048000 h 3048000"/>
                <a:gd name="connsiteX4" fmla="*/ 34442 w 5283200"/>
                <a:gd name="connsiteY4" fmla="*/ 3048000 h 3048000"/>
                <a:gd name="connsiteX5" fmla="*/ 13638 w 5283200"/>
                <a:gd name="connsiteY5" fmla="*/ 2911688 h 3048000"/>
                <a:gd name="connsiteX6" fmla="*/ 0 w 5283200"/>
                <a:gd name="connsiteY6" fmla="*/ 2641600 h 3048000"/>
                <a:gd name="connsiteX7" fmla="*/ 2641600 w 5283200"/>
                <a:gd name="connsiteY7" fmla="*/ 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83200" h="3048000">
                  <a:moveTo>
                    <a:pt x="2641600" y="0"/>
                  </a:moveTo>
                  <a:cubicBezTo>
                    <a:pt x="4100515" y="0"/>
                    <a:pt x="5283200" y="1182685"/>
                    <a:pt x="5283200" y="2641600"/>
                  </a:cubicBezTo>
                  <a:cubicBezTo>
                    <a:pt x="5283200" y="2732782"/>
                    <a:pt x="5278580" y="2822885"/>
                    <a:pt x="5269562" y="2911688"/>
                  </a:cubicBezTo>
                  <a:lnTo>
                    <a:pt x="5248758" y="3048000"/>
                  </a:lnTo>
                  <a:lnTo>
                    <a:pt x="34442" y="3048000"/>
                  </a:lnTo>
                  <a:lnTo>
                    <a:pt x="13638" y="2911688"/>
                  </a:lnTo>
                  <a:cubicBezTo>
                    <a:pt x="4620" y="2822885"/>
                    <a:pt x="0" y="2732782"/>
                    <a:pt x="0" y="2641600"/>
                  </a:cubicBezTo>
                  <a:cubicBezTo>
                    <a:pt x="0" y="1182685"/>
                    <a:pt x="1182685" y="0"/>
                    <a:pt x="26416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420BCEB-A65E-499D-BC58-B8BB45016712}"/>
              </a:ext>
            </a:extLst>
          </p:cNvPr>
          <p:cNvSpPr/>
          <p:nvPr/>
        </p:nvSpPr>
        <p:spPr>
          <a:xfrm flipH="1">
            <a:off x="8067367" y="3548793"/>
            <a:ext cx="2253485" cy="1300088"/>
          </a:xfrm>
          <a:custGeom>
            <a:avLst/>
            <a:gdLst>
              <a:gd name="connsiteX0" fmla="*/ 2641600 w 5283200"/>
              <a:gd name="connsiteY0" fmla="*/ 0 h 3048000"/>
              <a:gd name="connsiteX1" fmla="*/ 5283200 w 5283200"/>
              <a:gd name="connsiteY1" fmla="*/ 2641600 h 3048000"/>
              <a:gd name="connsiteX2" fmla="*/ 5269562 w 5283200"/>
              <a:gd name="connsiteY2" fmla="*/ 2911688 h 3048000"/>
              <a:gd name="connsiteX3" fmla="*/ 5248758 w 5283200"/>
              <a:gd name="connsiteY3" fmla="*/ 3048000 h 3048000"/>
              <a:gd name="connsiteX4" fmla="*/ 34442 w 5283200"/>
              <a:gd name="connsiteY4" fmla="*/ 3048000 h 3048000"/>
              <a:gd name="connsiteX5" fmla="*/ 13638 w 5283200"/>
              <a:gd name="connsiteY5" fmla="*/ 2911688 h 3048000"/>
              <a:gd name="connsiteX6" fmla="*/ 0 w 5283200"/>
              <a:gd name="connsiteY6" fmla="*/ 2641600 h 3048000"/>
              <a:gd name="connsiteX7" fmla="*/ 2641600 w 5283200"/>
              <a:gd name="connsiteY7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3200" h="3048000">
                <a:moveTo>
                  <a:pt x="2641600" y="0"/>
                </a:moveTo>
                <a:cubicBezTo>
                  <a:pt x="4100515" y="0"/>
                  <a:pt x="5283200" y="1182685"/>
                  <a:pt x="5283200" y="2641600"/>
                </a:cubicBezTo>
                <a:cubicBezTo>
                  <a:pt x="5283200" y="2732782"/>
                  <a:pt x="5278580" y="2822885"/>
                  <a:pt x="5269562" y="2911688"/>
                </a:cubicBezTo>
                <a:lnTo>
                  <a:pt x="5248758" y="3048000"/>
                </a:lnTo>
                <a:lnTo>
                  <a:pt x="34442" y="3048000"/>
                </a:lnTo>
                <a:lnTo>
                  <a:pt x="13638" y="2911688"/>
                </a:lnTo>
                <a:cubicBezTo>
                  <a:pt x="4620" y="2822885"/>
                  <a:pt x="0" y="2732782"/>
                  <a:pt x="0" y="2641600"/>
                </a:cubicBezTo>
                <a:cubicBezTo>
                  <a:pt x="0" y="1182685"/>
                  <a:pt x="1182685" y="0"/>
                  <a:pt x="2641600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157C97D-78AA-4FC8-8FB5-F36CE327301C}"/>
              </a:ext>
            </a:extLst>
          </p:cNvPr>
          <p:cNvSpPr/>
          <p:nvPr/>
        </p:nvSpPr>
        <p:spPr>
          <a:xfrm flipH="1">
            <a:off x="7483183" y="4174820"/>
            <a:ext cx="1168368" cy="674058"/>
          </a:xfrm>
          <a:custGeom>
            <a:avLst/>
            <a:gdLst>
              <a:gd name="connsiteX0" fmla="*/ 2641600 w 5283200"/>
              <a:gd name="connsiteY0" fmla="*/ 0 h 3048000"/>
              <a:gd name="connsiteX1" fmla="*/ 5283200 w 5283200"/>
              <a:gd name="connsiteY1" fmla="*/ 2641600 h 3048000"/>
              <a:gd name="connsiteX2" fmla="*/ 5269562 w 5283200"/>
              <a:gd name="connsiteY2" fmla="*/ 2911688 h 3048000"/>
              <a:gd name="connsiteX3" fmla="*/ 5248758 w 5283200"/>
              <a:gd name="connsiteY3" fmla="*/ 3048000 h 3048000"/>
              <a:gd name="connsiteX4" fmla="*/ 34442 w 5283200"/>
              <a:gd name="connsiteY4" fmla="*/ 3048000 h 3048000"/>
              <a:gd name="connsiteX5" fmla="*/ 13638 w 5283200"/>
              <a:gd name="connsiteY5" fmla="*/ 2911688 h 3048000"/>
              <a:gd name="connsiteX6" fmla="*/ 0 w 5283200"/>
              <a:gd name="connsiteY6" fmla="*/ 2641600 h 3048000"/>
              <a:gd name="connsiteX7" fmla="*/ 2641600 w 5283200"/>
              <a:gd name="connsiteY7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3200" h="3048000">
                <a:moveTo>
                  <a:pt x="2641600" y="0"/>
                </a:moveTo>
                <a:cubicBezTo>
                  <a:pt x="4100515" y="0"/>
                  <a:pt x="5283200" y="1182685"/>
                  <a:pt x="5283200" y="2641600"/>
                </a:cubicBezTo>
                <a:cubicBezTo>
                  <a:pt x="5283200" y="2732782"/>
                  <a:pt x="5278580" y="2822885"/>
                  <a:pt x="5269562" y="2911688"/>
                </a:cubicBezTo>
                <a:lnTo>
                  <a:pt x="5248758" y="3048000"/>
                </a:lnTo>
                <a:lnTo>
                  <a:pt x="34442" y="3048000"/>
                </a:lnTo>
                <a:lnTo>
                  <a:pt x="13638" y="2911688"/>
                </a:lnTo>
                <a:cubicBezTo>
                  <a:pt x="4620" y="2822885"/>
                  <a:pt x="0" y="2732782"/>
                  <a:pt x="0" y="2641600"/>
                </a:cubicBezTo>
                <a:cubicBezTo>
                  <a:pt x="0" y="1182685"/>
                  <a:pt x="1182685" y="0"/>
                  <a:pt x="2641600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9318017-9343-4D89-B4E7-5F2B11113124}"/>
              </a:ext>
            </a:extLst>
          </p:cNvPr>
          <p:cNvSpPr/>
          <p:nvPr/>
        </p:nvSpPr>
        <p:spPr>
          <a:xfrm rot="21300000">
            <a:off x="5597498" y="3705531"/>
            <a:ext cx="3641841" cy="1033272"/>
          </a:xfrm>
          <a:prstGeom prst="horizontalScroll">
            <a:avLst>
              <a:gd name="adj" fmla="val 25000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2700000" scaled="1"/>
          </a:gradFill>
          <a:ln w="31750">
            <a:solidFill>
              <a:schemeClr val="accent2"/>
            </a:solidFill>
          </a:ln>
          <a:effectLst>
            <a:outerShdw blurRad="800100" dist="5461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287FC7-FB5A-49A1-8502-E17978F32596}"/>
              </a:ext>
            </a:extLst>
          </p:cNvPr>
          <p:cNvSpPr/>
          <p:nvPr/>
        </p:nvSpPr>
        <p:spPr>
          <a:xfrm rot="21300000">
            <a:off x="5569639" y="3958698"/>
            <a:ext cx="3782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Fredoka One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2023 - 2027</a:t>
            </a:r>
            <a:endParaRPr lang="id-ID" sz="2800" b="1" dirty="0">
              <a:solidFill>
                <a:schemeClr val="bg1"/>
              </a:solidFill>
              <a:latin typeface="Fredoka One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13575546-DB53-435A-9538-C62A997A015E}"/>
              </a:ext>
            </a:extLst>
          </p:cNvPr>
          <p:cNvSpPr>
            <a:spLocks noEditPoints="1"/>
          </p:cNvSpPr>
          <p:nvPr/>
        </p:nvSpPr>
        <p:spPr bwMode="auto">
          <a:xfrm rot="18000000">
            <a:off x="1910428" y="1671216"/>
            <a:ext cx="911676" cy="796574"/>
          </a:xfrm>
          <a:custGeom>
            <a:avLst/>
            <a:gdLst>
              <a:gd name="T0" fmla="*/ 1068 w 1092"/>
              <a:gd name="T1" fmla="*/ 952 h 952"/>
              <a:gd name="T2" fmla="*/ 1068 w 1092"/>
              <a:gd name="T3" fmla="*/ 952 h 952"/>
              <a:gd name="T4" fmla="*/ 25 w 1092"/>
              <a:gd name="T5" fmla="*/ 952 h 952"/>
              <a:gd name="T6" fmla="*/ 4 w 1092"/>
              <a:gd name="T7" fmla="*/ 940 h 952"/>
              <a:gd name="T8" fmla="*/ 4 w 1092"/>
              <a:gd name="T9" fmla="*/ 916 h 952"/>
              <a:gd name="T10" fmla="*/ 526 w 1092"/>
              <a:gd name="T11" fmla="*/ 12 h 952"/>
              <a:gd name="T12" fmla="*/ 547 w 1092"/>
              <a:gd name="T13" fmla="*/ 0 h 952"/>
              <a:gd name="T14" fmla="*/ 567 w 1092"/>
              <a:gd name="T15" fmla="*/ 12 h 952"/>
              <a:gd name="T16" fmla="*/ 1088 w 1092"/>
              <a:gd name="T17" fmla="*/ 914 h 952"/>
              <a:gd name="T18" fmla="*/ 1092 w 1092"/>
              <a:gd name="T19" fmla="*/ 928 h 952"/>
              <a:gd name="T20" fmla="*/ 1068 w 1092"/>
              <a:gd name="T21" fmla="*/ 952 h 952"/>
              <a:gd name="T22" fmla="*/ 66 w 1092"/>
              <a:gd name="T23" fmla="*/ 904 h 952"/>
              <a:gd name="T24" fmla="*/ 1027 w 1092"/>
              <a:gd name="T25" fmla="*/ 904 h 952"/>
              <a:gd name="T26" fmla="*/ 547 w 1092"/>
              <a:gd name="T27" fmla="*/ 72 h 952"/>
              <a:gd name="T28" fmla="*/ 66 w 1092"/>
              <a:gd name="T29" fmla="*/ 904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92" h="952">
                <a:moveTo>
                  <a:pt x="1068" y="952"/>
                </a:moveTo>
                <a:cubicBezTo>
                  <a:pt x="1068" y="952"/>
                  <a:pt x="1068" y="952"/>
                  <a:pt x="1068" y="952"/>
                </a:cubicBezTo>
                <a:cubicBezTo>
                  <a:pt x="25" y="952"/>
                  <a:pt x="25" y="952"/>
                  <a:pt x="25" y="952"/>
                </a:cubicBezTo>
                <a:cubicBezTo>
                  <a:pt x="16" y="952"/>
                  <a:pt x="8" y="947"/>
                  <a:pt x="4" y="940"/>
                </a:cubicBezTo>
                <a:cubicBezTo>
                  <a:pt x="0" y="932"/>
                  <a:pt x="0" y="923"/>
                  <a:pt x="4" y="916"/>
                </a:cubicBezTo>
                <a:cubicBezTo>
                  <a:pt x="526" y="12"/>
                  <a:pt x="526" y="12"/>
                  <a:pt x="526" y="12"/>
                </a:cubicBezTo>
                <a:cubicBezTo>
                  <a:pt x="530" y="5"/>
                  <a:pt x="538" y="0"/>
                  <a:pt x="547" y="0"/>
                </a:cubicBezTo>
                <a:cubicBezTo>
                  <a:pt x="555" y="0"/>
                  <a:pt x="563" y="5"/>
                  <a:pt x="567" y="12"/>
                </a:cubicBezTo>
                <a:cubicBezTo>
                  <a:pt x="1088" y="914"/>
                  <a:pt x="1088" y="914"/>
                  <a:pt x="1088" y="914"/>
                </a:cubicBezTo>
                <a:cubicBezTo>
                  <a:pt x="1091" y="918"/>
                  <a:pt x="1092" y="923"/>
                  <a:pt x="1092" y="928"/>
                </a:cubicBezTo>
                <a:cubicBezTo>
                  <a:pt x="1092" y="941"/>
                  <a:pt x="1082" y="952"/>
                  <a:pt x="1068" y="952"/>
                </a:cubicBezTo>
                <a:close/>
                <a:moveTo>
                  <a:pt x="66" y="904"/>
                </a:moveTo>
                <a:cubicBezTo>
                  <a:pt x="1027" y="904"/>
                  <a:pt x="1027" y="904"/>
                  <a:pt x="1027" y="904"/>
                </a:cubicBezTo>
                <a:cubicBezTo>
                  <a:pt x="547" y="72"/>
                  <a:pt x="547" y="72"/>
                  <a:pt x="547" y="72"/>
                </a:cubicBezTo>
                <a:lnTo>
                  <a:pt x="66" y="904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505DA8F1-5515-4FD7-A0F3-FDAB7EEAD1DC}"/>
              </a:ext>
            </a:extLst>
          </p:cNvPr>
          <p:cNvSpPr>
            <a:spLocks noEditPoints="1"/>
          </p:cNvSpPr>
          <p:nvPr/>
        </p:nvSpPr>
        <p:spPr bwMode="auto">
          <a:xfrm rot="19800000">
            <a:off x="3563383" y="5071170"/>
            <a:ext cx="228040" cy="199250"/>
          </a:xfrm>
          <a:custGeom>
            <a:avLst/>
            <a:gdLst>
              <a:gd name="T0" fmla="*/ 1068 w 1092"/>
              <a:gd name="T1" fmla="*/ 952 h 952"/>
              <a:gd name="T2" fmla="*/ 1068 w 1092"/>
              <a:gd name="T3" fmla="*/ 952 h 952"/>
              <a:gd name="T4" fmla="*/ 25 w 1092"/>
              <a:gd name="T5" fmla="*/ 952 h 952"/>
              <a:gd name="T6" fmla="*/ 4 w 1092"/>
              <a:gd name="T7" fmla="*/ 940 h 952"/>
              <a:gd name="T8" fmla="*/ 4 w 1092"/>
              <a:gd name="T9" fmla="*/ 916 h 952"/>
              <a:gd name="T10" fmla="*/ 526 w 1092"/>
              <a:gd name="T11" fmla="*/ 12 h 952"/>
              <a:gd name="T12" fmla="*/ 547 w 1092"/>
              <a:gd name="T13" fmla="*/ 0 h 952"/>
              <a:gd name="T14" fmla="*/ 567 w 1092"/>
              <a:gd name="T15" fmla="*/ 12 h 952"/>
              <a:gd name="T16" fmla="*/ 1088 w 1092"/>
              <a:gd name="T17" fmla="*/ 914 h 952"/>
              <a:gd name="T18" fmla="*/ 1092 w 1092"/>
              <a:gd name="T19" fmla="*/ 928 h 952"/>
              <a:gd name="T20" fmla="*/ 1068 w 1092"/>
              <a:gd name="T21" fmla="*/ 952 h 952"/>
              <a:gd name="T22" fmla="*/ 66 w 1092"/>
              <a:gd name="T23" fmla="*/ 904 h 952"/>
              <a:gd name="T24" fmla="*/ 1027 w 1092"/>
              <a:gd name="T25" fmla="*/ 904 h 952"/>
              <a:gd name="T26" fmla="*/ 547 w 1092"/>
              <a:gd name="T27" fmla="*/ 72 h 952"/>
              <a:gd name="T28" fmla="*/ 66 w 1092"/>
              <a:gd name="T29" fmla="*/ 904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92" h="952">
                <a:moveTo>
                  <a:pt x="1068" y="952"/>
                </a:moveTo>
                <a:cubicBezTo>
                  <a:pt x="1068" y="952"/>
                  <a:pt x="1068" y="952"/>
                  <a:pt x="1068" y="952"/>
                </a:cubicBezTo>
                <a:cubicBezTo>
                  <a:pt x="25" y="952"/>
                  <a:pt x="25" y="952"/>
                  <a:pt x="25" y="952"/>
                </a:cubicBezTo>
                <a:cubicBezTo>
                  <a:pt x="16" y="952"/>
                  <a:pt x="8" y="947"/>
                  <a:pt x="4" y="940"/>
                </a:cubicBezTo>
                <a:cubicBezTo>
                  <a:pt x="0" y="932"/>
                  <a:pt x="0" y="923"/>
                  <a:pt x="4" y="916"/>
                </a:cubicBezTo>
                <a:cubicBezTo>
                  <a:pt x="526" y="12"/>
                  <a:pt x="526" y="12"/>
                  <a:pt x="526" y="12"/>
                </a:cubicBezTo>
                <a:cubicBezTo>
                  <a:pt x="530" y="5"/>
                  <a:pt x="538" y="0"/>
                  <a:pt x="547" y="0"/>
                </a:cubicBezTo>
                <a:cubicBezTo>
                  <a:pt x="555" y="0"/>
                  <a:pt x="563" y="5"/>
                  <a:pt x="567" y="12"/>
                </a:cubicBezTo>
                <a:cubicBezTo>
                  <a:pt x="1088" y="914"/>
                  <a:pt x="1088" y="914"/>
                  <a:pt x="1088" y="914"/>
                </a:cubicBezTo>
                <a:cubicBezTo>
                  <a:pt x="1091" y="918"/>
                  <a:pt x="1092" y="923"/>
                  <a:pt x="1092" y="928"/>
                </a:cubicBezTo>
                <a:cubicBezTo>
                  <a:pt x="1092" y="941"/>
                  <a:pt x="1082" y="952"/>
                  <a:pt x="1068" y="952"/>
                </a:cubicBezTo>
                <a:close/>
                <a:moveTo>
                  <a:pt x="66" y="904"/>
                </a:moveTo>
                <a:cubicBezTo>
                  <a:pt x="1027" y="904"/>
                  <a:pt x="1027" y="904"/>
                  <a:pt x="1027" y="904"/>
                </a:cubicBezTo>
                <a:cubicBezTo>
                  <a:pt x="547" y="72"/>
                  <a:pt x="547" y="72"/>
                  <a:pt x="547" y="72"/>
                </a:cubicBezTo>
                <a:lnTo>
                  <a:pt x="66" y="904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4EB83637-AFC5-4821-BEED-709AE3BD0495}"/>
              </a:ext>
            </a:extLst>
          </p:cNvPr>
          <p:cNvSpPr>
            <a:spLocks/>
          </p:cNvSpPr>
          <p:nvPr/>
        </p:nvSpPr>
        <p:spPr bwMode="auto">
          <a:xfrm rot="19800000">
            <a:off x="8473287" y="4696396"/>
            <a:ext cx="64142" cy="390851"/>
          </a:xfrm>
          <a:custGeom>
            <a:avLst/>
            <a:gdLst>
              <a:gd name="T0" fmla="*/ 34 w 138"/>
              <a:gd name="T1" fmla="*/ 841 h 841"/>
              <a:gd name="T2" fmla="*/ 18 w 138"/>
              <a:gd name="T3" fmla="*/ 835 h 841"/>
              <a:gd name="T4" fmla="*/ 16 w 138"/>
              <a:gd name="T5" fmla="*/ 801 h 841"/>
              <a:gd name="T6" fmla="*/ 79 w 138"/>
              <a:gd name="T7" fmla="*/ 729 h 841"/>
              <a:gd name="T8" fmla="*/ 17 w 138"/>
              <a:gd name="T9" fmla="*/ 654 h 841"/>
              <a:gd name="T10" fmla="*/ 18 w 138"/>
              <a:gd name="T11" fmla="*/ 624 h 841"/>
              <a:gd name="T12" fmla="*/ 81 w 138"/>
              <a:gd name="T13" fmla="*/ 549 h 841"/>
              <a:gd name="T14" fmla="*/ 20 w 138"/>
              <a:gd name="T15" fmla="*/ 476 h 841"/>
              <a:gd name="T16" fmla="*/ 20 w 138"/>
              <a:gd name="T17" fmla="*/ 445 h 841"/>
              <a:gd name="T18" fmla="*/ 71 w 138"/>
              <a:gd name="T19" fmla="*/ 388 h 841"/>
              <a:gd name="T20" fmla="*/ 7 w 138"/>
              <a:gd name="T21" fmla="*/ 310 h 841"/>
              <a:gd name="T22" fmla="*/ 8 w 138"/>
              <a:gd name="T23" fmla="*/ 279 h 841"/>
              <a:gd name="T24" fmla="*/ 71 w 138"/>
              <a:gd name="T25" fmla="*/ 208 h 841"/>
              <a:gd name="T26" fmla="*/ 7 w 138"/>
              <a:gd name="T27" fmla="*/ 130 h 841"/>
              <a:gd name="T28" fmla="*/ 8 w 138"/>
              <a:gd name="T29" fmla="*/ 100 h 841"/>
              <a:gd name="T30" fmla="*/ 82 w 138"/>
              <a:gd name="T31" fmla="*/ 12 h 841"/>
              <a:gd name="T32" fmla="*/ 115 w 138"/>
              <a:gd name="T33" fmla="*/ 9 h 841"/>
              <a:gd name="T34" fmla="*/ 118 w 138"/>
              <a:gd name="T35" fmla="*/ 42 h 841"/>
              <a:gd name="T36" fmla="*/ 57 w 138"/>
              <a:gd name="T37" fmla="*/ 115 h 841"/>
              <a:gd name="T38" fmla="*/ 121 w 138"/>
              <a:gd name="T39" fmla="*/ 194 h 841"/>
              <a:gd name="T40" fmla="*/ 120 w 138"/>
              <a:gd name="T41" fmla="*/ 225 h 841"/>
              <a:gd name="T42" fmla="*/ 57 w 138"/>
              <a:gd name="T43" fmla="*/ 296 h 841"/>
              <a:gd name="T44" fmla="*/ 121 w 138"/>
              <a:gd name="T45" fmla="*/ 374 h 841"/>
              <a:gd name="T46" fmla="*/ 120 w 138"/>
              <a:gd name="T47" fmla="*/ 405 h 841"/>
              <a:gd name="T48" fmla="*/ 70 w 138"/>
              <a:gd name="T49" fmla="*/ 461 h 841"/>
              <a:gd name="T50" fmla="*/ 130 w 138"/>
              <a:gd name="T51" fmla="*/ 534 h 841"/>
              <a:gd name="T52" fmla="*/ 130 w 138"/>
              <a:gd name="T53" fmla="*/ 564 h 841"/>
              <a:gd name="T54" fmla="*/ 67 w 138"/>
              <a:gd name="T55" fmla="*/ 639 h 841"/>
              <a:gd name="T56" fmla="*/ 129 w 138"/>
              <a:gd name="T57" fmla="*/ 714 h 841"/>
              <a:gd name="T58" fmla="*/ 128 w 138"/>
              <a:gd name="T59" fmla="*/ 745 h 841"/>
              <a:gd name="T60" fmla="*/ 52 w 138"/>
              <a:gd name="T61" fmla="*/ 833 h 841"/>
              <a:gd name="T62" fmla="*/ 34 w 138"/>
              <a:gd name="T63" fmla="*/ 841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8" h="841">
                <a:moveTo>
                  <a:pt x="34" y="841"/>
                </a:moveTo>
                <a:cubicBezTo>
                  <a:pt x="28" y="841"/>
                  <a:pt x="23" y="839"/>
                  <a:pt x="18" y="835"/>
                </a:cubicBezTo>
                <a:cubicBezTo>
                  <a:pt x="8" y="827"/>
                  <a:pt x="7" y="811"/>
                  <a:pt x="16" y="801"/>
                </a:cubicBezTo>
                <a:cubicBezTo>
                  <a:pt x="79" y="729"/>
                  <a:pt x="79" y="729"/>
                  <a:pt x="79" y="729"/>
                </a:cubicBezTo>
                <a:cubicBezTo>
                  <a:pt x="17" y="654"/>
                  <a:pt x="17" y="654"/>
                  <a:pt x="17" y="654"/>
                </a:cubicBezTo>
                <a:cubicBezTo>
                  <a:pt x="10" y="645"/>
                  <a:pt x="10" y="632"/>
                  <a:pt x="18" y="624"/>
                </a:cubicBezTo>
                <a:cubicBezTo>
                  <a:pt x="81" y="549"/>
                  <a:pt x="81" y="549"/>
                  <a:pt x="81" y="549"/>
                </a:cubicBezTo>
                <a:cubicBezTo>
                  <a:pt x="20" y="476"/>
                  <a:pt x="20" y="476"/>
                  <a:pt x="20" y="476"/>
                </a:cubicBezTo>
                <a:cubicBezTo>
                  <a:pt x="12" y="467"/>
                  <a:pt x="12" y="454"/>
                  <a:pt x="20" y="445"/>
                </a:cubicBezTo>
                <a:cubicBezTo>
                  <a:pt x="71" y="388"/>
                  <a:pt x="71" y="388"/>
                  <a:pt x="71" y="388"/>
                </a:cubicBezTo>
                <a:cubicBezTo>
                  <a:pt x="7" y="310"/>
                  <a:pt x="7" y="310"/>
                  <a:pt x="7" y="310"/>
                </a:cubicBezTo>
                <a:cubicBezTo>
                  <a:pt x="0" y="301"/>
                  <a:pt x="0" y="288"/>
                  <a:pt x="8" y="279"/>
                </a:cubicBezTo>
                <a:cubicBezTo>
                  <a:pt x="71" y="208"/>
                  <a:pt x="71" y="208"/>
                  <a:pt x="71" y="208"/>
                </a:cubicBezTo>
                <a:cubicBezTo>
                  <a:pt x="7" y="130"/>
                  <a:pt x="7" y="130"/>
                  <a:pt x="7" y="130"/>
                </a:cubicBezTo>
                <a:cubicBezTo>
                  <a:pt x="0" y="121"/>
                  <a:pt x="0" y="108"/>
                  <a:pt x="8" y="100"/>
                </a:cubicBezTo>
                <a:cubicBezTo>
                  <a:pt x="82" y="12"/>
                  <a:pt x="82" y="12"/>
                  <a:pt x="82" y="12"/>
                </a:cubicBezTo>
                <a:cubicBezTo>
                  <a:pt x="90" y="1"/>
                  <a:pt x="105" y="0"/>
                  <a:pt x="115" y="9"/>
                </a:cubicBezTo>
                <a:cubicBezTo>
                  <a:pt x="126" y="17"/>
                  <a:pt x="127" y="32"/>
                  <a:pt x="118" y="42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121" y="194"/>
                  <a:pt x="121" y="194"/>
                  <a:pt x="121" y="194"/>
                </a:cubicBezTo>
                <a:cubicBezTo>
                  <a:pt x="128" y="203"/>
                  <a:pt x="128" y="216"/>
                  <a:pt x="120" y="225"/>
                </a:cubicBezTo>
                <a:cubicBezTo>
                  <a:pt x="57" y="296"/>
                  <a:pt x="57" y="296"/>
                  <a:pt x="57" y="296"/>
                </a:cubicBezTo>
                <a:cubicBezTo>
                  <a:pt x="121" y="374"/>
                  <a:pt x="121" y="374"/>
                  <a:pt x="121" y="374"/>
                </a:cubicBezTo>
                <a:cubicBezTo>
                  <a:pt x="128" y="383"/>
                  <a:pt x="128" y="396"/>
                  <a:pt x="120" y="405"/>
                </a:cubicBezTo>
                <a:cubicBezTo>
                  <a:pt x="70" y="461"/>
                  <a:pt x="70" y="461"/>
                  <a:pt x="70" y="461"/>
                </a:cubicBezTo>
                <a:cubicBezTo>
                  <a:pt x="130" y="534"/>
                  <a:pt x="130" y="534"/>
                  <a:pt x="130" y="534"/>
                </a:cubicBezTo>
                <a:cubicBezTo>
                  <a:pt x="138" y="542"/>
                  <a:pt x="138" y="556"/>
                  <a:pt x="130" y="564"/>
                </a:cubicBezTo>
                <a:cubicBezTo>
                  <a:pt x="67" y="639"/>
                  <a:pt x="67" y="639"/>
                  <a:pt x="67" y="639"/>
                </a:cubicBezTo>
                <a:cubicBezTo>
                  <a:pt x="129" y="714"/>
                  <a:pt x="129" y="714"/>
                  <a:pt x="129" y="714"/>
                </a:cubicBezTo>
                <a:cubicBezTo>
                  <a:pt x="136" y="723"/>
                  <a:pt x="136" y="736"/>
                  <a:pt x="128" y="745"/>
                </a:cubicBezTo>
                <a:cubicBezTo>
                  <a:pt x="52" y="833"/>
                  <a:pt x="52" y="833"/>
                  <a:pt x="52" y="833"/>
                </a:cubicBezTo>
                <a:cubicBezTo>
                  <a:pt x="47" y="838"/>
                  <a:pt x="41" y="841"/>
                  <a:pt x="34" y="841"/>
                </a:cubicBezTo>
                <a:close/>
              </a:path>
            </a:pathLst>
          </a:custGeom>
          <a:solidFill>
            <a:schemeClr val="accent5"/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3DB9B698-F210-44EF-8C3C-E096397E98E5}"/>
              </a:ext>
            </a:extLst>
          </p:cNvPr>
          <p:cNvSpPr>
            <a:spLocks noEditPoints="1"/>
          </p:cNvSpPr>
          <p:nvPr/>
        </p:nvSpPr>
        <p:spPr bwMode="auto">
          <a:xfrm rot="20700000">
            <a:off x="9170299" y="2002075"/>
            <a:ext cx="171773" cy="172165"/>
          </a:xfrm>
          <a:custGeom>
            <a:avLst/>
            <a:gdLst>
              <a:gd name="T0" fmla="*/ 850 w 874"/>
              <a:gd name="T1" fmla="*/ 874 h 874"/>
              <a:gd name="T2" fmla="*/ 24 w 874"/>
              <a:gd name="T3" fmla="*/ 874 h 874"/>
              <a:gd name="T4" fmla="*/ 0 w 874"/>
              <a:gd name="T5" fmla="*/ 850 h 874"/>
              <a:gd name="T6" fmla="*/ 0 w 874"/>
              <a:gd name="T7" fmla="*/ 24 h 874"/>
              <a:gd name="T8" fmla="*/ 24 w 874"/>
              <a:gd name="T9" fmla="*/ 0 h 874"/>
              <a:gd name="T10" fmla="*/ 850 w 874"/>
              <a:gd name="T11" fmla="*/ 0 h 874"/>
              <a:gd name="T12" fmla="*/ 874 w 874"/>
              <a:gd name="T13" fmla="*/ 24 h 874"/>
              <a:gd name="T14" fmla="*/ 874 w 874"/>
              <a:gd name="T15" fmla="*/ 850 h 874"/>
              <a:gd name="T16" fmla="*/ 850 w 874"/>
              <a:gd name="T17" fmla="*/ 874 h 874"/>
              <a:gd name="T18" fmla="*/ 48 w 874"/>
              <a:gd name="T19" fmla="*/ 826 h 874"/>
              <a:gd name="T20" fmla="*/ 826 w 874"/>
              <a:gd name="T21" fmla="*/ 826 h 874"/>
              <a:gd name="T22" fmla="*/ 826 w 874"/>
              <a:gd name="T23" fmla="*/ 48 h 874"/>
              <a:gd name="T24" fmla="*/ 48 w 874"/>
              <a:gd name="T25" fmla="*/ 48 h 874"/>
              <a:gd name="T26" fmla="*/ 48 w 874"/>
              <a:gd name="T27" fmla="*/ 826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74" h="874">
                <a:moveTo>
                  <a:pt x="850" y="874"/>
                </a:moveTo>
                <a:cubicBezTo>
                  <a:pt x="24" y="874"/>
                  <a:pt x="24" y="874"/>
                  <a:pt x="24" y="874"/>
                </a:cubicBezTo>
                <a:cubicBezTo>
                  <a:pt x="11" y="874"/>
                  <a:pt x="0" y="863"/>
                  <a:pt x="0" y="850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850" y="0"/>
                  <a:pt x="850" y="0"/>
                  <a:pt x="850" y="0"/>
                </a:cubicBezTo>
                <a:cubicBezTo>
                  <a:pt x="863" y="0"/>
                  <a:pt x="874" y="11"/>
                  <a:pt x="874" y="24"/>
                </a:cubicBezTo>
                <a:cubicBezTo>
                  <a:pt x="874" y="850"/>
                  <a:pt x="874" y="850"/>
                  <a:pt x="874" y="850"/>
                </a:cubicBezTo>
                <a:cubicBezTo>
                  <a:pt x="874" y="863"/>
                  <a:pt x="863" y="874"/>
                  <a:pt x="850" y="874"/>
                </a:cubicBezTo>
                <a:close/>
                <a:moveTo>
                  <a:pt x="48" y="826"/>
                </a:moveTo>
                <a:cubicBezTo>
                  <a:pt x="826" y="826"/>
                  <a:pt x="826" y="826"/>
                  <a:pt x="826" y="826"/>
                </a:cubicBezTo>
                <a:cubicBezTo>
                  <a:pt x="826" y="48"/>
                  <a:pt x="826" y="48"/>
                  <a:pt x="826" y="48"/>
                </a:cubicBezTo>
                <a:cubicBezTo>
                  <a:pt x="48" y="48"/>
                  <a:pt x="48" y="48"/>
                  <a:pt x="48" y="48"/>
                </a:cubicBezTo>
                <a:lnTo>
                  <a:pt x="48" y="826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FC1E2FC5-C621-4191-8602-FA42BEC5190B}"/>
              </a:ext>
            </a:extLst>
          </p:cNvPr>
          <p:cNvSpPr>
            <a:spLocks noEditPoints="1"/>
          </p:cNvSpPr>
          <p:nvPr/>
        </p:nvSpPr>
        <p:spPr bwMode="auto">
          <a:xfrm>
            <a:off x="8474510" y="2244033"/>
            <a:ext cx="354082" cy="354898"/>
          </a:xfrm>
          <a:custGeom>
            <a:avLst/>
            <a:gdLst>
              <a:gd name="T0" fmla="*/ 108 w 216"/>
              <a:gd name="T1" fmla="*/ 216 h 216"/>
              <a:gd name="T2" fmla="*/ 0 w 216"/>
              <a:gd name="T3" fmla="*/ 108 h 216"/>
              <a:gd name="T4" fmla="*/ 108 w 216"/>
              <a:gd name="T5" fmla="*/ 0 h 216"/>
              <a:gd name="T6" fmla="*/ 216 w 216"/>
              <a:gd name="T7" fmla="*/ 108 h 216"/>
              <a:gd name="T8" fmla="*/ 108 w 216"/>
              <a:gd name="T9" fmla="*/ 216 h 216"/>
              <a:gd name="T10" fmla="*/ 108 w 216"/>
              <a:gd name="T11" fmla="*/ 48 h 216"/>
              <a:gd name="T12" fmla="*/ 48 w 216"/>
              <a:gd name="T13" fmla="*/ 108 h 216"/>
              <a:gd name="T14" fmla="*/ 108 w 216"/>
              <a:gd name="T15" fmla="*/ 168 h 216"/>
              <a:gd name="T16" fmla="*/ 168 w 216"/>
              <a:gd name="T17" fmla="*/ 108 h 216"/>
              <a:gd name="T18" fmla="*/ 108 w 216"/>
              <a:gd name="T19" fmla="*/ 4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" h="216">
                <a:moveTo>
                  <a:pt x="108" y="216"/>
                </a:moveTo>
                <a:cubicBezTo>
                  <a:pt x="48" y="216"/>
                  <a:pt x="0" y="168"/>
                  <a:pt x="0" y="108"/>
                </a:cubicBezTo>
                <a:cubicBezTo>
                  <a:pt x="0" y="48"/>
                  <a:pt x="48" y="0"/>
                  <a:pt x="108" y="0"/>
                </a:cubicBezTo>
                <a:cubicBezTo>
                  <a:pt x="168" y="0"/>
                  <a:pt x="216" y="48"/>
                  <a:pt x="216" y="108"/>
                </a:cubicBezTo>
                <a:cubicBezTo>
                  <a:pt x="216" y="168"/>
                  <a:pt x="168" y="216"/>
                  <a:pt x="108" y="216"/>
                </a:cubicBezTo>
                <a:close/>
                <a:moveTo>
                  <a:pt x="108" y="48"/>
                </a:moveTo>
                <a:cubicBezTo>
                  <a:pt x="75" y="48"/>
                  <a:pt x="48" y="75"/>
                  <a:pt x="48" y="108"/>
                </a:cubicBezTo>
                <a:cubicBezTo>
                  <a:pt x="48" y="141"/>
                  <a:pt x="75" y="168"/>
                  <a:pt x="108" y="168"/>
                </a:cubicBezTo>
                <a:cubicBezTo>
                  <a:pt x="141" y="168"/>
                  <a:pt x="168" y="141"/>
                  <a:pt x="168" y="108"/>
                </a:cubicBezTo>
                <a:cubicBezTo>
                  <a:pt x="168" y="75"/>
                  <a:pt x="141" y="48"/>
                  <a:pt x="108" y="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406400" dist="38100" dir="5400000" algn="t" rotWithShape="0">
              <a:schemeClr val="accent3">
                <a:alpha val="7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896CAF02-5064-4899-AAFA-5B58E3002379}"/>
              </a:ext>
            </a:extLst>
          </p:cNvPr>
          <p:cNvSpPr>
            <a:spLocks/>
          </p:cNvSpPr>
          <p:nvPr/>
        </p:nvSpPr>
        <p:spPr bwMode="auto">
          <a:xfrm rot="900000">
            <a:off x="3487517" y="3594683"/>
            <a:ext cx="686079" cy="766098"/>
          </a:xfrm>
          <a:custGeom>
            <a:avLst/>
            <a:gdLst>
              <a:gd name="T0" fmla="*/ 500 w 540"/>
              <a:gd name="T1" fmla="*/ 235 h 604"/>
              <a:gd name="T2" fmla="*/ 120 w 540"/>
              <a:gd name="T3" fmla="*/ 15 h 604"/>
              <a:gd name="T4" fmla="*/ 40 w 540"/>
              <a:gd name="T5" fmla="*/ 15 h 604"/>
              <a:gd name="T6" fmla="*/ 0 w 540"/>
              <a:gd name="T7" fmla="*/ 84 h 604"/>
              <a:gd name="T8" fmla="*/ 0 w 540"/>
              <a:gd name="T9" fmla="*/ 524 h 604"/>
              <a:gd name="T10" fmla="*/ 40 w 540"/>
              <a:gd name="T11" fmla="*/ 593 h 604"/>
              <a:gd name="T12" fmla="*/ 80 w 540"/>
              <a:gd name="T13" fmla="*/ 604 h 604"/>
              <a:gd name="T14" fmla="*/ 120 w 540"/>
              <a:gd name="T15" fmla="*/ 593 h 604"/>
              <a:gd name="T16" fmla="*/ 500 w 540"/>
              <a:gd name="T17" fmla="*/ 373 h 604"/>
              <a:gd name="T18" fmla="*/ 540 w 540"/>
              <a:gd name="T19" fmla="*/ 304 h 604"/>
              <a:gd name="T20" fmla="*/ 500 w 540"/>
              <a:gd name="T21" fmla="*/ 235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0" h="604">
                <a:moveTo>
                  <a:pt x="500" y="235"/>
                </a:moveTo>
                <a:cubicBezTo>
                  <a:pt x="120" y="15"/>
                  <a:pt x="120" y="15"/>
                  <a:pt x="120" y="15"/>
                </a:cubicBezTo>
                <a:cubicBezTo>
                  <a:pt x="95" y="0"/>
                  <a:pt x="65" y="0"/>
                  <a:pt x="40" y="15"/>
                </a:cubicBezTo>
                <a:cubicBezTo>
                  <a:pt x="15" y="29"/>
                  <a:pt x="0" y="55"/>
                  <a:pt x="0" y="84"/>
                </a:cubicBezTo>
                <a:cubicBezTo>
                  <a:pt x="0" y="524"/>
                  <a:pt x="0" y="524"/>
                  <a:pt x="0" y="524"/>
                </a:cubicBezTo>
                <a:cubicBezTo>
                  <a:pt x="0" y="553"/>
                  <a:pt x="15" y="579"/>
                  <a:pt x="40" y="593"/>
                </a:cubicBezTo>
                <a:cubicBezTo>
                  <a:pt x="52" y="600"/>
                  <a:pt x="66" y="604"/>
                  <a:pt x="80" y="604"/>
                </a:cubicBezTo>
                <a:cubicBezTo>
                  <a:pt x="94" y="604"/>
                  <a:pt x="108" y="600"/>
                  <a:pt x="120" y="593"/>
                </a:cubicBezTo>
                <a:cubicBezTo>
                  <a:pt x="500" y="373"/>
                  <a:pt x="500" y="373"/>
                  <a:pt x="500" y="373"/>
                </a:cubicBezTo>
                <a:cubicBezTo>
                  <a:pt x="525" y="359"/>
                  <a:pt x="540" y="333"/>
                  <a:pt x="540" y="304"/>
                </a:cubicBezTo>
                <a:cubicBezTo>
                  <a:pt x="540" y="275"/>
                  <a:pt x="525" y="249"/>
                  <a:pt x="500" y="2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06400" dist="38100" dir="5400000" algn="t" rotWithShape="0">
              <a:schemeClr val="accent1">
                <a:alpha val="7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20B8B2-7349-434D-8B65-5762C3B43BBD}"/>
              </a:ext>
            </a:extLst>
          </p:cNvPr>
          <p:cNvSpPr/>
          <p:nvPr/>
        </p:nvSpPr>
        <p:spPr>
          <a:xfrm rot="21300000">
            <a:off x="3436457" y="2092018"/>
            <a:ext cx="6086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tserrat" panose="00000800000000000000" pitchFamily="50" charset="0"/>
                <a:cs typeface="Poppins" panose="02000000000000000000" pitchFamily="2" charset="0"/>
              </a:rPr>
              <a:t>TKAK </a:t>
            </a:r>
            <a:r>
              <a:rPr lang="en-US" sz="6000" dirty="0">
                <a:ln w="22225">
                  <a:solidFill>
                    <a:schemeClr val="bg1"/>
                  </a:solidFill>
                </a:ln>
                <a:noFill/>
                <a:latin typeface="Montserrat" panose="00000800000000000000" pitchFamily="50" charset="0"/>
                <a:cs typeface="Poppins" panose="02000000000000000000" pitchFamily="2" charset="0"/>
              </a:rPr>
              <a:t>ARENGUKAVA</a:t>
            </a:r>
            <a:endParaRPr lang="id-ID" sz="6000" dirty="0">
              <a:ln w="22225">
                <a:solidFill>
                  <a:schemeClr val="bg1"/>
                </a:solidFill>
              </a:ln>
              <a:noFill/>
              <a:latin typeface="Montserrat" panose="00000800000000000000" pitchFamily="50" charset="0"/>
              <a:cs typeface="Poppins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" t="2401"/>
          <a:stretch/>
        </p:blipFill>
        <p:spPr>
          <a:xfrm>
            <a:off x="32236" y="183717"/>
            <a:ext cx="1991311" cy="199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51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-0.00093 C -0.02526 -0.00486 0.0263 0.04051 0.01667 3.7037E-7 C 0.00885 -0.01065 0.04167 0.00301 0.04609 -0.01273 " pathEditMode="relative" rAng="0" ptsTypes="AAA">
                                      <p:cBhvr>
                                        <p:cTn id="9" dur="7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30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-0.00093 C -0.02526 -0.00486 0.0263 0.04051 0.01667 3.7037E-7 C 0.00885 -0.01065 0.04167 0.00301 0.04609 -0.01273 " pathEditMode="relative" rAng="0" ptsTypes="AAA">
                                      <p:cBhvr>
                                        <p:cTn id="65" dur="6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30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26 -0.00093 C -0.02526 -0.00486 0.0263 0.04051 0.01667 3.7037E-7 C 0.00885 -0.01065 0.04167 0.00301 0.04609 -0.01273 " pathEditMode="relative" rAng="0" ptsTypes="AAA">
                                      <p:cBhvr>
                                        <p:cTn id="70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2" grpId="0" animBg="1"/>
      <p:bldP spid="15" grpId="0"/>
      <p:bldP spid="16" grpId="0" animBg="1"/>
      <p:bldP spid="17" grpId="0" animBg="1"/>
      <p:bldP spid="18" grpId="0" animBg="1"/>
      <p:bldP spid="19" grpId="0" animBg="1"/>
      <p:bldP spid="21" grpId="0" animBg="1"/>
      <p:bldP spid="20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 8">
            <a:extLst>
              <a:ext uri="{FF2B5EF4-FFF2-40B4-BE49-F238E27FC236}">
                <a16:creationId xmlns:a16="http://schemas.microsoft.com/office/drawing/2014/main" id="{19E61294-26B2-44A1-BD3E-7CF6A28D3070}"/>
              </a:ext>
            </a:extLst>
          </p:cNvPr>
          <p:cNvSpPr>
            <a:spLocks noEditPoints="1"/>
          </p:cNvSpPr>
          <p:nvPr/>
        </p:nvSpPr>
        <p:spPr bwMode="auto">
          <a:xfrm rot="19800000">
            <a:off x="10431712" y="5458137"/>
            <a:ext cx="228040" cy="199250"/>
          </a:xfrm>
          <a:custGeom>
            <a:avLst/>
            <a:gdLst>
              <a:gd name="T0" fmla="*/ 1068 w 1092"/>
              <a:gd name="T1" fmla="*/ 952 h 952"/>
              <a:gd name="T2" fmla="*/ 1068 w 1092"/>
              <a:gd name="T3" fmla="*/ 952 h 952"/>
              <a:gd name="T4" fmla="*/ 25 w 1092"/>
              <a:gd name="T5" fmla="*/ 952 h 952"/>
              <a:gd name="T6" fmla="*/ 4 w 1092"/>
              <a:gd name="T7" fmla="*/ 940 h 952"/>
              <a:gd name="T8" fmla="*/ 4 w 1092"/>
              <a:gd name="T9" fmla="*/ 916 h 952"/>
              <a:gd name="T10" fmla="*/ 526 w 1092"/>
              <a:gd name="T11" fmla="*/ 12 h 952"/>
              <a:gd name="T12" fmla="*/ 547 w 1092"/>
              <a:gd name="T13" fmla="*/ 0 h 952"/>
              <a:gd name="T14" fmla="*/ 567 w 1092"/>
              <a:gd name="T15" fmla="*/ 12 h 952"/>
              <a:gd name="T16" fmla="*/ 1088 w 1092"/>
              <a:gd name="T17" fmla="*/ 914 h 952"/>
              <a:gd name="T18" fmla="*/ 1092 w 1092"/>
              <a:gd name="T19" fmla="*/ 928 h 952"/>
              <a:gd name="T20" fmla="*/ 1068 w 1092"/>
              <a:gd name="T21" fmla="*/ 952 h 952"/>
              <a:gd name="T22" fmla="*/ 66 w 1092"/>
              <a:gd name="T23" fmla="*/ 904 h 952"/>
              <a:gd name="T24" fmla="*/ 1027 w 1092"/>
              <a:gd name="T25" fmla="*/ 904 h 952"/>
              <a:gd name="T26" fmla="*/ 547 w 1092"/>
              <a:gd name="T27" fmla="*/ 72 h 952"/>
              <a:gd name="T28" fmla="*/ 66 w 1092"/>
              <a:gd name="T29" fmla="*/ 904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92" h="952">
                <a:moveTo>
                  <a:pt x="1068" y="952"/>
                </a:moveTo>
                <a:cubicBezTo>
                  <a:pt x="1068" y="952"/>
                  <a:pt x="1068" y="952"/>
                  <a:pt x="1068" y="952"/>
                </a:cubicBezTo>
                <a:cubicBezTo>
                  <a:pt x="25" y="952"/>
                  <a:pt x="25" y="952"/>
                  <a:pt x="25" y="952"/>
                </a:cubicBezTo>
                <a:cubicBezTo>
                  <a:pt x="16" y="952"/>
                  <a:pt x="8" y="947"/>
                  <a:pt x="4" y="940"/>
                </a:cubicBezTo>
                <a:cubicBezTo>
                  <a:pt x="0" y="932"/>
                  <a:pt x="0" y="923"/>
                  <a:pt x="4" y="916"/>
                </a:cubicBezTo>
                <a:cubicBezTo>
                  <a:pt x="526" y="12"/>
                  <a:pt x="526" y="12"/>
                  <a:pt x="526" y="12"/>
                </a:cubicBezTo>
                <a:cubicBezTo>
                  <a:pt x="530" y="5"/>
                  <a:pt x="538" y="0"/>
                  <a:pt x="547" y="0"/>
                </a:cubicBezTo>
                <a:cubicBezTo>
                  <a:pt x="555" y="0"/>
                  <a:pt x="563" y="5"/>
                  <a:pt x="567" y="12"/>
                </a:cubicBezTo>
                <a:cubicBezTo>
                  <a:pt x="1088" y="914"/>
                  <a:pt x="1088" y="914"/>
                  <a:pt x="1088" y="914"/>
                </a:cubicBezTo>
                <a:cubicBezTo>
                  <a:pt x="1091" y="918"/>
                  <a:pt x="1092" y="923"/>
                  <a:pt x="1092" y="928"/>
                </a:cubicBezTo>
                <a:cubicBezTo>
                  <a:pt x="1092" y="941"/>
                  <a:pt x="1082" y="952"/>
                  <a:pt x="1068" y="952"/>
                </a:cubicBezTo>
                <a:close/>
                <a:moveTo>
                  <a:pt x="66" y="904"/>
                </a:moveTo>
                <a:cubicBezTo>
                  <a:pt x="1027" y="904"/>
                  <a:pt x="1027" y="904"/>
                  <a:pt x="1027" y="904"/>
                </a:cubicBezTo>
                <a:cubicBezTo>
                  <a:pt x="547" y="72"/>
                  <a:pt x="547" y="72"/>
                  <a:pt x="547" y="72"/>
                </a:cubicBezTo>
                <a:lnTo>
                  <a:pt x="66" y="904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85DF28BB-DA5C-4DC2-B6F8-B0456F618124}"/>
              </a:ext>
            </a:extLst>
          </p:cNvPr>
          <p:cNvSpPr>
            <a:spLocks noEditPoints="1"/>
          </p:cNvSpPr>
          <p:nvPr/>
        </p:nvSpPr>
        <p:spPr bwMode="auto">
          <a:xfrm>
            <a:off x="10166423" y="998457"/>
            <a:ext cx="116282" cy="116550"/>
          </a:xfrm>
          <a:custGeom>
            <a:avLst/>
            <a:gdLst>
              <a:gd name="T0" fmla="*/ 108 w 216"/>
              <a:gd name="T1" fmla="*/ 216 h 216"/>
              <a:gd name="T2" fmla="*/ 0 w 216"/>
              <a:gd name="T3" fmla="*/ 108 h 216"/>
              <a:gd name="T4" fmla="*/ 108 w 216"/>
              <a:gd name="T5" fmla="*/ 0 h 216"/>
              <a:gd name="T6" fmla="*/ 216 w 216"/>
              <a:gd name="T7" fmla="*/ 108 h 216"/>
              <a:gd name="T8" fmla="*/ 108 w 216"/>
              <a:gd name="T9" fmla="*/ 216 h 216"/>
              <a:gd name="T10" fmla="*/ 108 w 216"/>
              <a:gd name="T11" fmla="*/ 48 h 216"/>
              <a:gd name="T12" fmla="*/ 48 w 216"/>
              <a:gd name="T13" fmla="*/ 108 h 216"/>
              <a:gd name="T14" fmla="*/ 108 w 216"/>
              <a:gd name="T15" fmla="*/ 168 h 216"/>
              <a:gd name="T16" fmla="*/ 168 w 216"/>
              <a:gd name="T17" fmla="*/ 108 h 216"/>
              <a:gd name="T18" fmla="*/ 108 w 216"/>
              <a:gd name="T19" fmla="*/ 4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" h="216">
                <a:moveTo>
                  <a:pt x="108" y="216"/>
                </a:moveTo>
                <a:cubicBezTo>
                  <a:pt x="48" y="216"/>
                  <a:pt x="0" y="168"/>
                  <a:pt x="0" y="108"/>
                </a:cubicBezTo>
                <a:cubicBezTo>
                  <a:pt x="0" y="48"/>
                  <a:pt x="48" y="0"/>
                  <a:pt x="108" y="0"/>
                </a:cubicBezTo>
                <a:cubicBezTo>
                  <a:pt x="168" y="0"/>
                  <a:pt x="216" y="48"/>
                  <a:pt x="216" y="108"/>
                </a:cubicBezTo>
                <a:cubicBezTo>
                  <a:pt x="216" y="168"/>
                  <a:pt x="168" y="216"/>
                  <a:pt x="108" y="216"/>
                </a:cubicBezTo>
                <a:close/>
                <a:moveTo>
                  <a:pt x="108" y="48"/>
                </a:moveTo>
                <a:cubicBezTo>
                  <a:pt x="75" y="48"/>
                  <a:pt x="48" y="75"/>
                  <a:pt x="48" y="108"/>
                </a:cubicBezTo>
                <a:cubicBezTo>
                  <a:pt x="48" y="141"/>
                  <a:pt x="75" y="168"/>
                  <a:pt x="108" y="168"/>
                </a:cubicBezTo>
                <a:cubicBezTo>
                  <a:pt x="141" y="168"/>
                  <a:pt x="168" y="141"/>
                  <a:pt x="168" y="108"/>
                </a:cubicBezTo>
                <a:cubicBezTo>
                  <a:pt x="168" y="75"/>
                  <a:pt x="141" y="48"/>
                  <a:pt x="108" y="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406400" dist="38100" dir="5400000" algn="t" rotWithShape="0">
              <a:schemeClr val="accent3">
                <a:alpha val="7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480696" y="1266260"/>
            <a:ext cx="5668739" cy="1331457"/>
            <a:chOff x="5480696" y="1266260"/>
            <a:chExt cx="5668739" cy="1331457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071B52CE-25BD-47B0-9EEC-485914668800}"/>
                </a:ext>
              </a:extLst>
            </p:cNvPr>
            <p:cNvSpPr/>
            <p:nvPr/>
          </p:nvSpPr>
          <p:spPr>
            <a:xfrm>
              <a:off x="5544457" y="1266260"/>
              <a:ext cx="5604978" cy="1240831"/>
            </a:xfrm>
            <a:prstGeom prst="roundRect">
              <a:avLst>
                <a:gd name="adj" fmla="val 5737"/>
              </a:avLst>
            </a:prstGeom>
            <a:solidFill>
              <a:schemeClr val="bg1"/>
            </a:solidFill>
            <a:ln>
              <a:noFill/>
            </a:ln>
            <a:effectLst>
              <a:outerShdw blurRad="469900" dist="38100" dir="2700000" algn="tl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Kool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loodi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2003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aastal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eesmärgiga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pakkuda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haridust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põhihariduseta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noortele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vanuses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15-17. </a:t>
              </a:r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D6F5454F-C577-4B23-9CE1-6B72BBEB7EC8}"/>
                </a:ext>
              </a:extLst>
            </p:cNvPr>
            <p:cNvSpPr>
              <a:spLocks/>
            </p:cNvSpPr>
            <p:nvPr/>
          </p:nvSpPr>
          <p:spPr bwMode="auto">
            <a:xfrm rot="900000" flipV="1">
              <a:off x="5480696" y="2282761"/>
              <a:ext cx="282058" cy="314956"/>
            </a:xfrm>
            <a:custGeom>
              <a:avLst/>
              <a:gdLst>
                <a:gd name="T0" fmla="*/ 500 w 540"/>
                <a:gd name="T1" fmla="*/ 235 h 604"/>
                <a:gd name="T2" fmla="*/ 120 w 540"/>
                <a:gd name="T3" fmla="*/ 15 h 604"/>
                <a:gd name="T4" fmla="*/ 40 w 540"/>
                <a:gd name="T5" fmla="*/ 15 h 604"/>
                <a:gd name="T6" fmla="*/ 0 w 540"/>
                <a:gd name="T7" fmla="*/ 84 h 604"/>
                <a:gd name="T8" fmla="*/ 0 w 540"/>
                <a:gd name="T9" fmla="*/ 524 h 604"/>
                <a:gd name="T10" fmla="*/ 40 w 540"/>
                <a:gd name="T11" fmla="*/ 593 h 604"/>
                <a:gd name="T12" fmla="*/ 80 w 540"/>
                <a:gd name="T13" fmla="*/ 604 h 604"/>
                <a:gd name="T14" fmla="*/ 120 w 540"/>
                <a:gd name="T15" fmla="*/ 593 h 604"/>
                <a:gd name="T16" fmla="*/ 500 w 540"/>
                <a:gd name="T17" fmla="*/ 373 h 604"/>
                <a:gd name="T18" fmla="*/ 540 w 540"/>
                <a:gd name="T19" fmla="*/ 304 h 604"/>
                <a:gd name="T20" fmla="*/ 500 w 540"/>
                <a:gd name="T21" fmla="*/ 235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0" h="604">
                  <a:moveTo>
                    <a:pt x="500" y="235"/>
                  </a:moveTo>
                  <a:cubicBezTo>
                    <a:pt x="120" y="15"/>
                    <a:pt x="120" y="15"/>
                    <a:pt x="120" y="15"/>
                  </a:cubicBezTo>
                  <a:cubicBezTo>
                    <a:pt x="95" y="0"/>
                    <a:pt x="65" y="0"/>
                    <a:pt x="40" y="15"/>
                  </a:cubicBezTo>
                  <a:cubicBezTo>
                    <a:pt x="15" y="29"/>
                    <a:pt x="0" y="55"/>
                    <a:pt x="0" y="84"/>
                  </a:cubicBezTo>
                  <a:cubicBezTo>
                    <a:pt x="0" y="524"/>
                    <a:pt x="0" y="524"/>
                    <a:pt x="0" y="524"/>
                  </a:cubicBezTo>
                  <a:cubicBezTo>
                    <a:pt x="0" y="553"/>
                    <a:pt x="15" y="579"/>
                    <a:pt x="40" y="593"/>
                  </a:cubicBezTo>
                  <a:cubicBezTo>
                    <a:pt x="52" y="600"/>
                    <a:pt x="66" y="604"/>
                    <a:pt x="80" y="604"/>
                  </a:cubicBezTo>
                  <a:cubicBezTo>
                    <a:pt x="94" y="604"/>
                    <a:pt x="108" y="600"/>
                    <a:pt x="120" y="593"/>
                  </a:cubicBezTo>
                  <a:cubicBezTo>
                    <a:pt x="500" y="373"/>
                    <a:pt x="500" y="373"/>
                    <a:pt x="500" y="373"/>
                  </a:cubicBezTo>
                  <a:cubicBezTo>
                    <a:pt x="525" y="359"/>
                    <a:pt x="540" y="333"/>
                    <a:pt x="540" y="304"/>
                  </a:cubicBezTo>
                  <a:cubicBezTo>
                    <a:pt x="540" y="275"/>
                    <a:pt x="525" y="249"/>
                    <a:pt x="500" y="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06400" dist="38100" dir="5400000" algn="t" rotWithShape="0">
                <a:schemeClr val="accent1">
                  <a:alpha val="7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Freeform 5">
            <a:extLst>
              <a:ext uri="{FF2B5EF4-FFF2-40B4-BE49-F238E27FC236}">
                <a16:creationId xmlns:a16="http://schemas.microsoft.com/office/drawing/2014/main" id="{251BAC3A-9A9C-458D-AB79-0ACC40B93975}"/>
              </a:ext>
            </a:extLst>
          </p:cNvPr>
          <p:cNvSpPr>
            <a:spLocks/>
          </p:cNvSpPr>
          <p:nvPr/>
        </p:nvSpPr>
        <p:spPr bwMode="auto">
          <a:xfrm rot="2700000">
            <a:off x="11092945" y="3990880"/>
            <a:ext cx="64509" cy="393088"/>
          </a:xfrm>
          <a:custGeom>
            <a:avLst/>
            <a:gdLst>
              <a:gd name="T0" fmla="*/ 34 w 138"/>
              <a:gd name="T1" fmla="*/ 841 h 841"/>
              <a:gd name="T2" fmla="*/ 18 w 138"/>
              <a:gd name="T3" fmla="*/ 835 h 841"/>
              <a:gd name="T4" fmla="*/ 16 w 138"/>
              <a:gd name="T5" fmla="*/ 801 h 841"/>
              <a:gd name="T6" fmla="*/ 79 w 138"/>
              <a:gd name="T7" fmla="*/ 729 h 841"/>
              <a:gd name="T8" fmla="*/ 17 w 138"/>
              <a:gd name="T9" fmla="*/ 654 h 841"/>
              <a:gd name="T10" fmla="*/ 18 w 138"/>
              <a:gd name="T11" fmla="*/ 624 h 841"/>
              <a:gd name="T12" fmla="*/ 81 w 138"/>
              <a:gd name="T13" fmla="*/ 549 h 841"/>
              <a:gd name="T14" fmla="*/ 20 w 138"/>
              <a:gd name="T15" fmla="*/ 476 h 841"/>
              <a:gd name="T16" fmla="*/ 20 w 138"/>
              <a:gd name="T17" fmla="*/ 445 h 841"/>
              <a:gd name="T18" fmla="*/ 71 w 138"/>
              <a:gd name="T19" fmla="*/ 388 h 841"/>
              <a:gd name="T20" fmla="*/ 7 w 138"/>
              <a:gd name="T21" fmla="*/ 310 h 841"/>
              <a:gd name="T22" fmla="*/ 8 w 138"/>
              <a:gd name="T23" fmla="*/ 279 h 841"/>
              <a:gd name="T24" fmla="*/ 71 w 138"/>
              <a:gd name="T25" fmla="*/ 208 h 841"/>
              <a:gd name="T26" fmla="*/ 7 w 138"/>
              <a:gd name="T27" fmla="*/ 130 h 841"/>
              <a:gd name="T28" fmla="*/ 8 w 138"/>
              <a:gd name="T29" fmla="*/ 100 h 841"/>
              <a:gd name="T30" fmla="*/ 82 w 138"/>
              <a:gd name="T31" fmla="*/ 12 h 841"/>
              <a:gd name="T32" fmla="*/ 115 w 138"/>
              <a:gd name="T33" fmla="*/ 9 h 841"/>
              <a:gd name="T34" fmla="*/ 118 w 138"/>
              <a:gd name="T35" fmla="*/ 42 h 841"/>
              <a:gd name="T36" fmla="*/ 57 w 138"/>
              <a:gd name="T37" fmla="*/ 115 h 841"/>
              <a:gd name="T38" fmla="*/ 121 w 138"/>
              <a:gd name="T39" fmla="*/ 194 h 841"/>
              <a:gd name="T40" fmla="*/ 120 w 138"/>
              <a:gd name="T41" fmla="*/ 225 h 841"/>
              <a:gd name="T42" fmla="*/ 57 w 138"/>
              <a:gd name="T43" fmla="*/ 296 h 841"/>
              <a:gd name="T44" fmla="*/ 121 w 138"/>
              <a:gd name="T45" fmla="*/ 374 h 841"/>
              <a:gd name="T46" fmla="*/ 120 w 138"/>
              <a:gd name="T47" fmla="*/ 405 h 841"/>
              <a:gd name="T48" fmla="*/ 70 w 138"/>
              <a:gd name="T49" fmla="*/ 461 h 841"/>
              <a:gd name="T50" fmla="*/ 130 w 138"/>
              <a:gd name="T51" fmla="*/ 534 h 841"/>
              <a:gd name="T52" fmla="*/ 130 w 138"/>
              <a:gd name="T53" fmla="*/ 564 h 841"/>
              <a:gd name="T54" fmla="*/ 67 w 138"/>
              <a:gd name="T55" fmla="*/ 639 h 841"/>
              <a:gd name="T56" fmla="*/ 129 w 138"/>
              <a:gd name="T57" fmla="*/ 714 h 841"/>
              <a:gd name="T58" fmla="*/ 128 w 138"/>
              <a:gd name="T59" fmla="*/ 745 h 841"/>
              <a:gd name="T60" fmla="*/ 52 w 138"/>
              <a:gd name="T61" fmla="*/ 833 h 841"/>
              <a:gd name="T62" fmla="*/ 34 w 138"/>
              <a:gd name="T63" fmla="*/ 841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8" h="841">
                <a:moveTo>
                  <a:pt x="34" y="841"/>
                </a:moveTo>
                <a:cubicBezTo>
                  <a:pt x="28" y="841"/>
                  <a:pt x="23" y="839"/>
                  <a:pt x="18" y="835"/>
                </a:cubicBezTo>
                <a:cubicBezTo>
                  <a:pt x="8" y="827"/>
                  <a:pt x="7" y="811"/>
                  <a:pt x="16" y="801"/>
                </a:cubicBezTo>
                <a:cubicBezTo>
                  <a:pt x="79" y="729"/>
                  <a:pt x="79" y="729"/>
                  <a:pt x="79" y="729"/>
                </a:cubicBezTo>
                <a:cubicBezTo>
                  <a:pt x="17" y="654"/>
                  <a:pt x="17" y="654"/>
                  <a:pt x="17" y="654"/>
                </a:cubicBezTo>
                <a:cubicBezTo>
                  <a:pt x="10" y="645"/>
                  <a:pt x="10" y="632"/>
                  <a:pt x="18" y="624"/>
                </a:cubicBezTo>
                <a:cubicBezTo>
                  <a:pt x="81" y="549"/>
                  <a:pt x="81" y="549"/>
                  <a:pt x="81" y="549"/>
                </a:cubicBezTo>
                <a:cubicBezTo>
                  <a:pt x="20" y="476"/>
                  <a:pt x="20" y="476"/>
                  <a:pt x="20" y="476"/>
                </a:cubicBezTo>
                <a:cubicBezTo>
                  <a:pt x="12" y="467"/>
                  <a:pt x="12" y="454"/>
                  <a:pt x="20" y="445"/>
                </a:cubicBezTo>
                <a:cubicBezTo>
                  <a:pt x="71" y="388"/>
                  <a:pt x="71" y="388"/>
                  <a:pt x="71" y="388"/>
                </a:cubicBezTo>
                <a:cubicBezTo>
                  <a:pt x="7" y="310"/>
                  <a:pt x="7" y="310"/>
                  <a:pt x="7" y="310"/>
                </a:cubicBezTo>
                <a:cubicBezTo>
                  <a:pt x="0" y="301"/>
                  <a:pt x="0" y="288"/>
                  <a:pt x="8" y="279"/>
                </a:cubicBezTo>
                <a:cubicBezTo>
                  <a:pt x="71" y="208"/>
                  <a:pt x="71" y="208"/>
                  <a:pt x="71" y="208"/>
                </a:cubicBezTo>
                <a:cubicBezTo>
                  <a:pt x="7" y="130"/>
                  <a:pt x="7" y="130"/>
                  <a:pt x="7" y="130"/>
                </a:cubicBezTo>
                <a:cubicBezTo>
                  <a:pt x="0" y="121"/>
                  <a:pt x="0" y="108"/>
                  <a:pt x="8" y="100"/>
                </a:cubicBezTo>
                <a:cubicBezTo>
                  <a:pt x="82" y="12"/>
                  <a:pt x="82" y="12"/>
                  <a:pt x="82" y="12"/>
                </a:cubicBezTo>
                <a:cubicBezTo>
                  <a:pt x="90" y="1"/>
                  <a:pt x="105" y="0"/>
                  <a:pt x="115" y="9"/>
                </a:cubicBezTo>
                <a:cubicBezTo>
                  <a:pt x="126" y="17"/>
                  <a:pt x="127" y="32"/>
                  <a:pt x="118" y="42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121" y="194"/>
                  <a:pt x="121" y="194"/>
                  <a:pt x="121" y="194"/>
                </a:cubicBezTo>
                <a:cubicBezTo>
                  <a:pt x="128" y="203"/>
                  <a:pt x="128" y="216"/>
                  <a:pt x="120" y="225"/>
                </a:cubicBezTo>
                <a:cubicBezTo>
                  <a:pt x="57" y="296"/>
                  <a:pt x="57" y="296"/>
                  <a:pt x="57" y="296"/>
                </a:cubicBezTo>
                <a:cubicBezTo>
                  <a:pt x="121" y="374"/>
                  <a:pt x="121" y="374"/>
                  <a:pt x="121" y="374"/>
                </a:cubicBezTo>
                <a:cubicBezTo>
                  <a:pt x="128" y="383"/>
                  <a:pt x="128" y="396"/>
                  <a:pt x="120" y="405"/>
                </a:cubicBezTo>
                <a:cubicBezTo>
                  <a:pt x="70" y="461"/>
                  <a:pt x="70" y="461"/>
                  <a:pt x="70" y="461"/>
                </a:cubicBezTo>
                <a:cubicBezTo>
                  <a:pt x="130" y="534"/>
                  <a:pt x="130" y="534"/>
                  <a:pt x="130" y="534"/>
                </a:cubicBezTo>
                <a:cubicBezTo>
                  <a:pt x="138" y="542"/>
                  <a:pt x="138" y="556"/>
                  <a:pt x="130" y="564"/>
                </a:cubicBezTo>
                <a:cubicBezTo>
                  <a:pt x="67" y="639"/>
                  <a:pt x="67" y="639"/>
                  <a:pt x="67" y="639"/>
                </a:cubicBezTo>
                <a:cubicBezTo>
                  <a:pt x="129" y="714"/>
                  <a:pt x="129" y="714"/>
                  <a:pt x="129" y="714"/>
                </a:cubicBezTo>
                <a:cubicBezTo>
                  <a:pt x="136" y="723"/>
                  <a:pt x="136" y="736"/>
                  <a:pt x="128" y="745"/>
                </a:cubicBezTo>
                <a:cubicBezTo>
                  <a:pt x="52" y="833"/>
                  <a:pt x="52" y="833"/>
                  <a:pt x="52" y="833"/>
                </a:cubicBezTo>
                <a:cubicBezTo>
                  <a:pt x="47" y="838"/>
                  <a:pt x="41" y="841"/>
                  <a:pt x="34" y="841"/>
                </a:cubicBezTo>
                <a:close/>
              </a:path>
            </a:pathLst>
          </a:custGeom>
          <a:solidFill>
            <a:schemeClr val="accent5"/>
          </a:solidFill>
          <a:ln w="19050">
            <a:solidFill>
              <a:schemeClr val="accent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8">
            <a:extLst>
              <a:ext uri="{FF2B5EF4-FFF2-40B4-BE49-F238E27FC236}">
                <a16:creationId xmlns:a16="http://schemas.microsoft.com/office/drawing/2014/main" id="{C6FB79FC-3F7C-4C55-BE5C-67F7CEB2F98F}"/>
              </a:ext>
            </a:extLst>
          </p:cNvPr>
          <p:cNvSpPr>
            <a:spLocks noEditPoints="1"/>
          </p:cNvSpPr>
          <p:nvPr/>
        </p:nvSpPr>
        <p:spPr bwMode="auto">
          <a:xfrm rot="18000000">
            <a:off x="1587808" y="872262"/>
            <a:ext cx="497161" cy="434393"/>
          </a:xfrm>
          <a:custGeom>
            <a:avLst/>
            <a:gdLst>
              <a:gd name="T0" fmla="*/ 1068 w 1092"/>
              <a:gd name="T1" fmla="*/ 952 h 952"/>
              <a:gd name="T2" fmla="*/ 1068 w 1092"/>
              <a:gd name="T3" fmla="*/ 952 h 952"/>
              <a:gd name="T4" fmla="*/ 25 w 1092"/>
              <a:gd name="T5" fmla="*/ 952 h 952"/>
              <a:gd name="T6" fmla="*/ 4 w 1092"/>
              <a:gd name="T7" fmla="*/ 940 h 952"/>
              <a:gd name="T8" fmla="*/ 4 w 1092"/>
              <a:gd name="T9" fmla="*/ 916 h 952"/>
              <a:gd name="T10" fmla="*/ 526 w 1092"/>
              <a:gd name="T11" fmla="*/ 12 h 952"/>
              <a:gd name="T12" fmla="*/ 547 w 1092"/>
              <a:gd name="T13" fmla="*/ 0 h 952"/>
              <a:gd name="T14" fmla="*/ 567 w 1092"/>
              <a:gd name="T15" fmla="*/ 12 h 952"/>
              <a:gd name="T16" fmla="*/ 1088 w 1092"/>
              <a:gd name="T17" fmla="*/ 914 h 952"/>
              <a:gd name="T18" fmla="*/ 1092 w 1092"/>
              <a:gd name="T19" fmla="*/ 928 h 952"/>
              <a:gd name="T20" fmla="*/ 1068 w 1092"/>
              <a:gd name="T21" fmla="*/ 952 h 952"/>
              <a:gd name="T22" fmla="*/ 66 w 1092"/>
              <a:gd name="T23" fmla="*/ 904 h 952"/>
              <a:gd name="T24" fmla="*/ 1027 w 1092"/>
              <a:gd name="T25" fmla="*/ 904 h 952"/>
              <a:gd name="T26" fmla="*/ 547 w 1092"/>
              <a:gd name="T27" fmla="*/ 72 h 952"/>
              <a:gd name="T28" fmla="*/ 66 w 1092"/>
              <a:gd name="T29" fmla="*/ 904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92" h="952">
                <a:moveTo>
                  <a:pt x="1068" y="952"/>
                </a:moveTo>
                <a:cubicBezTo>
                  <a:pt x="1068" y="952"/>
                  <a:pt x="1068" y="952"/>
                  <a:pt x="1068" y="952"/>
                </a:cubicBezTo>
                <a:cubicBezTo>
                  <a:pt x="25" y="952"/>
                  <a:pt x="25" y="952"/>
                  <a:pt x="25" y="952"/>
                </a:cubicBezTo>
                <a:cubicBezTo>
                  <a:pt x="16" y="952"/>
                  <a:pt x="8" y="947"/>
                  <a:pt x="4" y="940"/>
                </a:cubicBezTo>
                <a:cubicBezTo>
                  <a:pt x="0" y="932"/>
                  <a:pt x="0" y="923"/>
                  <a:pt x="4" y="916"/>
                </a:cubicBezTo>
                <a:cubicBezTo>
                  <a:pt x="526" y="12"/>
                  <a:pt x="526" y="12"/>
                  <a:pt x="526" y="12"/>
                </a:cubicBezTo>
                <a:cubicBezTo>
                  <a:pt x="530" y="5"/>
                  <a:pt x="538" y="0"/>
                  <a:pt x="547" y="0"/>
                </a:cubicBezTo>
                <a:cubicBezTo>
                  <a:pt x="555" y="0"/>
                  <a:pt x="563" y="5"/>
                  <a:pt x="567" y="12"/>
                </a:cubicBezTo>
                <a:cubicBezTo>
                  <a:pt x="1088" y="914"/>
                  <a:pt x="1088" y="914"/>
                  <a:pt x="1088" y="914"/>
                </a:cubicBezTo>
                <a:cubicBezTo>
                  <a:pt x="1091" y="918"/>
                  <a:pt x="1092" y="923"/>
                  <a:pt x="1092" y="928"/>
                </a:cubicBezTo>
                <a:cubicBezTo>
                  <a:pt x="1092" y="941"/>
                  <a:pt x="1082" y="952"/>
                  <a:pt x="1068" y="952"/>
                </a:cubicBezTo>
                <a:close/>
                <a:moveTo>
                  <a:pt x="66" y="904"/>
                </a:moveTo>
                <a:cubicBezTo>
                  <a:pt x="1027" y="904"/>
                  <a:pt x="1027" y="904"/>
                  <a:pt x="1027" y="904"/>
                </a:cubicBezTo>
                <a:cubicBezTo>
                  <a:pt x="547" y="72"/>
                  <a:pt x="547" y="72"/>
                  <a:pt x="547" y="72"/>
                </a:cubicBezTo>
                <a:lnTo>
                  <a:pt x="66" y="90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4E3B325-2B3F-4563-9224-9225118265AB}"/>
              </a:ext>
            </a:extLst>
          </p:cNvPr>
          <p:cNvGrpSpPr/>
          <p:nvPr/>
        </p:nvGrpSpPr>
        <p:grpSpPr>
          <a:xfrm rot="317832" flipH="1" flipV="1">
            <a:off x="7133" y="4464972"/>
            <a:ext cx="2847858" cy="995498"/>
            <a:chOff x="7492114" y="8617828"/>
            <a:chExt cx="1408747" cy="492442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77FD574-1127-4A28-B353-93F455EBB906}"/>
                </a:ext>
              </a:extLst>
            </p:cNvPr>
            <p:cNvSpPr/>
            <p:nvPr/>
          </p:nvSpPr>
          <p:spPr>
            <a:xfrm>
              <a:off x="7510211" y="8617828"/>
              <a:ext cx="1390650" cy="466725"/>
            </a:xfrm>
            <a:custGeom>
              <a:avLst/>
              <a:gdLst>
                <a:gd name="connsiteX0" fmla="*/ 82120 w 1390650"/>
                <a:gd name="connsiteY0" fmla="*/ 214909 h 466725"/>
                <a:gd name="connsiteX1" fmla="*/ 2110 w 1390650"/>
                <a:gd name="connsiteY1" fmla="*/ 336829 h 466725"/>
                <a:gd name="connsiteX2" fmla="*/ 12587 w 1390650"/>
                <a:gd name="connsiteY2" fmla="*/ 387312 h 466725"/>
                <a:gd name="connsiteX3" fmla="*/ 134507 w 1390650"/>
                <a:gd name="connsiteY3" fmla="*/ 467322 h 466725"/>
                <a:gd name="connsiteX4" fmla="*/ 1139395 w 1390650"/>
                <a:gd name="connsiteY4" fmla="*/ 257772 h 466725"/>
                <a:gd name="connsiteX5" fmla="*/ 1167970 w 1390650"/>
                <a:gd name="connsiteY5" fmla="*/ 252057 h 466725"/>
                <a:gd name="connsiteX6" fmla="*/ 1187020 w 1390650"/>
                <a:gd name="connsiteY6" fmla="*/ 239674 h 466725"/>
                <a:gd name="connsiteX7" fmla="*/ 1375615 w 1390650"/>
                <a:gd name="connsiteY7" fmla="*/ 117754 h 466725"/>
                <a:gd name="connsiteX8" fmla="*/ 1393712 w 1390650"/>
                <a:gd name="connsiteY8" fmla="*/ 73939 h 466725"/>
                <a:gd name="connsiteX9" fmla="*/ 1359422 w 1390650"/>
                <a:gd name="connsiteY9" fmla="*/ 41554 h 466725"/>
                <a:gd name="connsiteX10" fmla="*/ 1138442 w 1390650"/>
                <a:gd name="connsiteY10" fmla="*/ 4407 h 466725"/>
                <a:gd name="connsiteX11" fmla="*/ 1115582 w 1390650"/>
                <a:gd name="connsiteY11" fmla="*/ 597 h 466725"/>
                <a:gd name="connsiteX12" fmla="*/ 1087007 w 1390650"/>
                <a:gd name="connsiteY12" fmla="*/ 6312 h 466725"/>
                <a:gd name="connsiteX13" fmla="*/ 82120 w 1390650"/>
                <a:gd name="connsiteY13" fmla="*/ 214909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0650" h="466725">
                  <a:moveTo>
                    <a:pt x="82120" y="214909"/>
                  </a:moveTo>
                  <a:cubicBezTo>
                    <a:pt x="26875" y="226339"/>
                    <a:pt x="-9320" y="280632"/>
                    <a:pt x="2110" y="336829"/>
                  </a:cubicBezTo>
                  <a:lnTo>
                    <a:pt x="12587" y="387312"/>
                  </a:lnTo>
                  <a:cubicBezTo>
                    <a:pt x="24017" y="442557"/>
                    <a:pt x="78310" y="478752"/>
                    <a:pt x="134507" y="467322"/>
                  </a:cubicBezTo>
                  <a:lnTo>
                    <a:pt x="1139395" y="257772"/>
                  </a:lnTo>
                  <a:cubicBezTo>
                    <a:pt x="1148920" y="259677"/>
                    <a:pt x="1159397" y="256819"/>
                    <a:pt x="1167970" y="252057"/>
                  </a:cubicBezTo>
                  <a:cubicBezTo>
                    <a:pt x="1175590" y="250152"/>
                    <a:pt x="1182257" y="245389"/>
                    <a:pt x="1187020" y="239674"/>
                  </a:cubicBezTo>
                  <a:lnTo>
                    <a:pt x="1375615" y="117754"/>
                  </a:lnTo>
                  <a:cubicBezTo>
                    <a:pt x="1389902" y="108229"/>
                    <a:pt x="1397522" y="91084"/>
                    <a:pt x="1393712" y="73939"/>
                  </a:cubicBezTo>
                  <a:cubicBezTo>
                    <a:pt x="1389902" y="56794"/>
                    <a:pt x="1376567" y="44412"/>
                    <a:pt x="1359422" y="41554"/>
                  </a:cubicBezTo>
                  <a:lnTo>
                    <a:pt x="1138442" y="4407"/>
                  </a:lnTo>
                  <a:cubicBezTo>
                    <a:pt x="1131775" y="1549"/>
                    <a:pt x="1124155" y="-356"/>
                    <a:pt x="1115582" y="597"/>
                  </a:cubicBezTo>
                  <a:cubicBezTo>
                    <a:pt x="1105105" y="-1308"/>
                    <a:pt x="1095580" y="1549"/>
                    <a:pt x="1087007" y="6312"/>
                  </a:cubicBezTo>
                  <a:lnTo>
                    <a:pt x="82120" y="214909"/>
                  </a:lnTo>
                  <a:close/>
                </a:path>
              </a:pathLst>
            </a:custGeom>
            <a:solidFill>
              <a:srgbClr val="2E3747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1A590BE-49DB-4536-B1E1-DC293A696B3A}"/>
                </a:ext>
              </a:extLst>
            </p:cNvPr>
            <p:cNvSpPr/>
            <p:nvPr/>
          </p:nvSpPr>
          <p:spPr>
            <a:xfrm>
              <a:off x="7492114" y="8643545"/>
              <a:ext cx="1390650" cy="466725"/>
            </a:xfrm>
            <a:custGeom>
              <a:avLst/>
              <a:gdLst>
                <a:gd name="connsiteX0" fmla="*/ 82120 w 1390650"/>
                <a:gd name="connsiteY0" fmla="*/ 214909 h 466725"/>
                <a:gd name="connsiteX1" fmla="*/ 2110 w 1390650"/>
                <a:gd name="connsiteY1" fmla="*/ 336829 h 466725"/>
                <a:gd name="connsiteX2" fmla="*/ 12587 w 1390650"/>
                <a:gd name="connsiteY2" fmla="*/ 387312 h 466725"/>
                <a:gd name="connsiteX3" fmla="*/ 134507 w 1390650"/>
                <a:gd name="connsiteY3" fmla="*/ 467322 h 466725"/>
                <a:gd name="connsiteX4" fmla="*/ 1139395 w 1390650"/>
                <a:gd name="connsiteY4" fmla="*/ 257772 h 466725"/>
                <a:gd name="connsiteX5" fmla="*/ 1167970 w 1390650"/>
                <a:gd name="connsiteY5" fmla="*/ 252057 h 466725"/>
                <a:gd name="connsiteX6" fmla="*/ 1187020 w 1390650"/>
                <a:gd name="connsiteY6" fmla="*/ 239674 h 466725"/>
                <a:gd name="connsiteX7" fmla="*/ 1375615 w 1390650"/>
                <a:gd name="connsiteY7" fmla="*/ 117754 h 466725"/>
                <a:gd name="connsiteX8" fmla="*/ 1393712 w 1390650"/>
                <a:gd name="connsiteY8" fmla="*/ 73939 h 466725"/>
                <a:gd name="connsiteX9" fmla="*/ 1359422 w 1390650"/>
                <a:gd name="connsiteY9" fmla="*/ 41554 h 466725"/>
                <a:gd name="connsiteX10" fmla="*/ 1138442 w 1390650"/>
                <a:gd name="connsiteY10" fmla="*/ 4407 h 466725"/>
                <a:gd name="connsiteX11" fmla="*/ 1115582 w 1390650"/>
                <a:gd name="connsiteY11" fmla="*/ 597 h 466725"/>
                <a:gd name="connsiteX12" fmla="*/ 1087007 w 1390650"/>
                <a:gd name="connsiteY12" fmla="*/ 6312 h 466725"/>
                <a:gd name="connsiteX13" fmla="*/ 82120 w 1390650"/>
                <a:gd name="connsiteY13" fmla="*/ 214909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0650" h="466725">
                  <a:moveTo>
                    <a:pt x="82120" y="214909"/>
                  </a:moveTo>
                  <a:cubicBezTo>
                    <a:pt x="26875" y="226339"/>
                    <a:pt x="-9320" y="280632"/>
                    <a:pt x="2110" y="336829"/>
                  </a:cubicBezTo>
                  <a:lnTo>
                    <a:pt x="12587" y="387312"/>
                  </a:lnTo>
                  <a:cubicBezTo>
                    <a:pt x="24017" y="442557"/>
                    <a:pt x="78310" y="478752"/>
                    <a:pt x="134507" y="467322"/>
                  </a:cubicBezTo>
                  <a:lnTo>
                    <a:pt x="1139395" y="257772"/>
                  </a:lnTo>
                  <a:cubicBezTo>
                    <a:pt x="1148920" y="259677"/>
                    <a:pt x="1159397" y="256819"/>
                    <a:pt x="1167970" y="252057"/>
                  </a:cubicBezTo>
                  <a:cubicBezTo>
                    <a:pt x="1175590" y="250152"/>
                    <a:pt x="1182257" y="245389"/>
                    <a:pt x="1187020" y="239674"/>
                  </a:cubicBezTo>
                  <a:lnTo>
                    <a:pt x="1375615" y="117754"/>
                  </a:lnTo>
                  <a:cubicBezTo>
                    <a:pt x="1389902" y="108229"/>
                    <a:pt x="1397522" y="91084"/>
                    <a:pt x="1393712" y="73939"/>
                  </a:cubicBezTo>
                  <a:cubicBezTo>
                    <a:pt x="1389902" y="56794"/>
                    <a:pt x="1376567" y="44412"/>
                    <a:pt x="1359422" y="41554"/>
                  </a:cubicBezTo>
                  <a:lnTo>
                    <a:pt x="1138442" y="4407"/>
                  </a:lnTo>
                  <a:cubicBezTo>
                    <a:pt x="1131775" y="1549"/>
                    <a:pt x="1124155" y="-356"/>
                    <a:pt x="1115582" y="597"/>
                  </a:cubicBezTo>
                  <a:cubicBezTo>
                    <a:pt x="1105105" y="-1308"/>
                    <a:pt x="1095580" y="1549"/>
                    <a:pt x="1087007" y="6312"/>
                  </a:cubicBezTo>
                  <a:lnTo>
                    <a:pt x="82120" y="21490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9CEF8BD-1D04-4A8C-877D-22CE623C47CD}"/>
                </a:ext>
              </a:extLst>
            </p:cNvPr>
            <p:cNvSpPr/>
            <p:nvPr/>
          </p:nvSpPr>
          <p:spPr>
            <a:xfrm>
              <a:off x="7678611" y="8690928"/>
              <a:ext cx="962025" cy="352425"/>
            </a:xfrm>
            <a:custGeom>
              <a:avLst/>
              <a:gdLst>
                <a:gd name="connsiteX0" fmla="*/ 33211 w 962025"/>
                <a:gd name="connsiteY0" fmla="*/ 353283 h 352425"/>
                <a:gd name="connsiteX1" fmla="*/ 0 w 962025"/>
                <a:gd name="connsiteY1" fmla="*/ 193827 h 352425"/>
                <a:gd name="connsiteX2" fmla="*/ 930633 w 962025"/>
                <a:gd name="connsiteY2" fmla="*/ 0 h 352425"/>
                <a:gd name="connsiteX3" fmla="*/ 963843 w 962025"/>
                <a:gd name="connsiteY3" fmla="*/ 159457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025" h="352425">
                  <a:moveTo>
                    <a:pt x="33211" y="353283"/>
                  </a:moveTo>
                  <a:lnTo>
                    <a:pt x="0" y="193827"/>
                  </a:lnTo>
                  <a:lnTo>
                    <a:pt x="930633" y="0"/>
                  </a:lnTo>
                  <a:lnTo>
                    <a:pt x="963843" y="159457"/>
                  </a:lnTo>
                  <a:close/>
                </a:path>
              </a:pathLst>
            </a:custGeom>
            <a:solidFill>
              <a:srgbClr val="FCBE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668D80-AFA9-43E8-BF19-45C5CFBCE4D2}"/>
                </a:ext>
              </a:extLst>
            </p:cNvPr>
            <p:cNvSpPr/>
            <p:nvPr/>
          </p:nvSpPr>
          <p:spPr>
            <a:xfrm>
              <a:off x="7672341" y="8685100"/>
              <a:ext cx="971550" cy="361950"/>
            </a:xfrm>
            <a:custGeom>
              <a:avLst/>
              <a:gdLst>
                <a:gd name="connsiteX0" fmla="*/ 941070 w 971550"/>
                <a:gd name="connsiteY0" fmla="*/ 0 h 361950"/>
                <a:gd name="connsiteX1" fmla="*/ 976313 w 971550"/>
                <a:gd name="connsiteY1" fmla="*/ 170498 h 361950"/>
                <a:gd name="connsiteX2" fmla="*/ 35243 w 971550"/>
                <a:gd name="connsiteY2" fmla="*/ 366712 h 361950"/>
                <a:gd name="connsiteX3" fmla="*/ 0 w 971550"/>
                <a:gd name="connsiteY3" fmla="*/ 196215 h 361950"/>
                <a:gd name="connsiteX4" fmla="*/ 941070 w 971550"/>
                <a:gd name="connsiteY4" fmla="*/ 0 h 361950"/>
                <a:gd name="connsiteX5" fmla="*/ 962978 w 971550"/>
                <a:gd name="connsiteY5" fmla="*/ 160973 h 361950"/>
                <a:gd name="connsiteX6" fmla="*/ 932498 w 971550"/>
                <a:gd name="connsiteY6" fmla="*/ 12382 h 361950"/>
                <a:gd name="connsiteX7" fmla="*/ 13335 w 971550"/>
                <a:gd name="connsiteY7" fmla="*/ 203835 h 361950"/>
                <a:gd name="connsiteX8" fmla="*/ 43815 w 971550"/>
                <a:gd name="connsiteY8" fmla="*/ 352425 h 361950"/>
                <a:gd name="connsiteX9" fmla="*/ 962978 w 971550"/>
                <a:gd name="connsiteY9" fmla="*/ 16097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1550" h="361950">
                  <a:moveTo>
                    <a:pt x="941070" y="0"/>
                  </a:moveTo>
                  <a:lnTo>
                    <a:pt x="976313" y="170498"/>
                  </a:lnTo>
                  <a:lnTo>
                    <a:pt x="35243" y="366712"/>
                  </a:lnTo>
                  <a:lnTo>
                    <a:pt x="0" y="196215"/>
                  </a:lnTo>
                  <a:lnTo>
                    <a:pt x="941070" y="0"/>
                  </a:lnTo>
                  <a:close/>
                  <a:moveTo>
                    <a:pt x="962978" y="160973"/>
                  </a:moveTo>
                  <a:lnTo>
                    <a:pt x="932498" y="12382"/>
                  </a:lnTo>
                  <a:lnTo>
                    <a:pt x="13335" y="203835"/>
                  </a:lnTo>
                  <a:lnTo>
                    <a:pt x="43815" y="352425"/>
                  </a:lnTo>
                  <a:lnTo>
                    <a:pt x="962978" y="160973"/>
                  </a:ln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8C7B17D-B8E1-4C7E-A4DB-6DFB49557655}"/>
                </a:ext>
              </a:extLst>
            </p:cNvPr>
            <p:cNvSpPr/>
            <p:nvPr/>
          </p:nvSpPr>
          <p:spPr>
            <a:xfrm>
              <a:off x="7690083" y="8745946"/>
              <a:ext cx="933450" cy="238125"/>
            </a:xfrm>
            <a:custGeom>
              <a:avLst/>
              <a:gdLst>
                <a:gd name="connsiteX0" fmla="*/ 10488 w 933450"/>
                <a:gd name="connsiteY0" fmla="*/ 244181 h 238125"/>
                <a:gd name="connsiteX1" fmla="*/ 0 w 933450"/>
                <a:gd name="connsiteY1" fmla="*/ 193826 h 238125"/>
                <a:gd name="connsiteX2" fmla="*/ 930633 w 933450"/>
                <a:gd name="connsiteY2" fmla="*/ 0 h 238125"/>
                <a:gd name="connsiteX3" fmla="*/ 941120 w 933450"/>
                <a:gd name="connsiteY3" fmla="*/ 5035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238125">
                  <a:moveTo>
                    <a:pt x="10488" y="244181"/>
                  </a:moveTo>
                  <a:lnTo>
                    <a:pt x="0" y="193826"/>
                  </a:lnTo>
                  <a:lnTo>
                    <a:pt x="930633" y="0"/>
                  </a:lnTo>
                  <a:lnTo>
                    <a:pt x="941120" y="50355"/>
                  </a:lnTo>
                  <a:close/>
                </a:path>
              </a:pathLst>
            </a:custGeom>
            <a:solidFill>
              <a:srgbClr val="FDE6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F0E7AAE-C06A-4D86-B443-3A7A5EB47FD6}"/>
                </a:ext>
              </a:extLst>
            </p:cNvPr>
            <p:cNvSpPr/>
            <p:nvPr/>
          </p:nvSpPr>
          <p:spPr>
            <a:xfrm>
              <a:off x="7683771" y="8739392"/>
              <a:ext cx="952500" cy="257175"/>
            </a:xfrm>
            <a:custGeom>
              <a:avLst/>
              <a:gdLst>
                <a:gd name="connsiteX0" fmla="*/ 941070 w 952500"/>
                <a:gd name="connsiteY0" fmla="*/ 0 h 257175"/>
                <a:gd name="connsiteX1" fmla="*/ 953452 w 952500"/>
                <a:gd name="connsiteY1" fmla="*/ 60960 h 257175"/>
                <a:gd name="connsiteX2" fmla="*/ 12382 w 952500"/>
                <a:gd name="connsiteY2" fmla="*/ 257175 h 257175"/>
                <a:gd name="connsiteX3" fmla="*/ 0 w 952500"/>
                <a:gd name="connsiteY3" fmla="*/ 196215 h 257175"/>
                <a:gd name="connsiteX4" fmla="*/ 941070 w 952500"/>
                <a:gd name="connsiteY4" fmla="*/ 0 h 257175"/>
                <a:gd name="connsiteX5" fmla="*/ 940118 w 952500"/>
                <a:gd name="connsiteY5" fmla="*/ 52388 h 257175"/>
                <a:gd name="connsiteX6" fmla="*/ 931545 w 952500"/>
                <a:gd name="connsiteY6" fmla="*/ 13335 h 257175"/>
                <a:gd name="connsiteX7" fmla="*/ 12382 w 952500"/>
                <a:gd name="connsiteY7" fmla="*/ 204788 h 257175"/>
                <a:gd name="connsiteX8" fmla="*/ 20955 w 952500"/>
                <a:gd name="connsiteY8" fmla="*/ 243840 h 257175"/>
                <a:gd name="connsiteX9" fmla="*/ 940118 w 952500"/>
                <a:gd name="connsiteY9" fmla="*/ 52388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0" h="257175">
                  <a:moveTo>
                    <a:pt x="941070" y="0"/>
                  </a:moveTo>
                  <a:lnTo>
                    <a:pt x="953452" y="60960"/>
                  </a:lnTo>
                  <a:lnTo>
                    <a:pt x="12382" y="257175"/>
                  </a:lnTo>
                  <a:lnTo>
                    <a:pt x="0" y="196215"/>
                  </a:lnTo>
                  <a:lnTo>
                    <a:pt x="941070" y="0"/>
                  </a:lnTo>
                  <a:close/>
                  <a:moveTo>
                    <a:pt x="940118" y="52388"/>
                  </a:moveTo>
                  <a:lnTo>
                    <a:pt x="931545" y="13335"/>
                  </a:lnTo>
                  <a:lnTo>
                    <a:pt x="12382" y="204788"/>
                  </a:lnTo>
                  <a:lnTo>
                    <a:pt x="20955" y="243840"/>
                  </a:lnTo>
                  <a:lnTo>
                    <a:pt x="940118" y="52388"/>
                  </a:ln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4E4476E-6220-4BEE-90F0-4C4C9BA3B9BB}"/>
                </a:ext>
              </a:extLst>
            </p:cNvPr>
            <p:cNvSpPr/>
            <p:nvPr/>
          </p:nvSpPr>
          <p:spPr>
            <a:xfrm>
              <a:off x="7539884" y="8885124"/>
              <a:ext cx="171450" cy="171450"/>
            </a:xfrm>
            <a:custGeom>
              <a:avLst/>
              <a:gdLst>
                <a:gd name="connsiteX0" fmla="*/ 1012 w 171450"/>
                <a:gd name="connsiteY0" fmla="*/ 85725 h 171450"/>
                <a:gd name="connsiteX1" fmla="*/ 11490 w 171450"/>
                <a:gd name="connsiteY1" fmla="*/ 136208 h 171450"/>
                <a:gd name="connsiteX2" fmla="*/ 77212 w 171450"/>
                <a:gd name="connsiteY2" fmla="*/ 179070 h 171450"/>
                <a:gd name="connsiteX3" fmla="*/ 171510 w 171450"/>
                <a:gd name="connsiteY3" fmla="*/ 159068 h 171450"/>
                <a:gd name="connsiteX4" fmla="*/ 138172 w 171450"/>
                <a:gd name="connsiteY4" fmla="*/ 0 h 171450"/>
                <a:gd name="connsiteX5" fmla="*/ 43875 w 171450"/>
                <a:gd name="connsiteY5" fmla="*/ 20003 h 171450"/>
                <a:gd name="connsiteX6" fmla="*/ 1012 w 171450"/>
                <a:gd name="connsiteY6" fmla="*/ 85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171450">
                  <a:moveTo>
                    <a:pt x="1012" y="85725"/>
                  </a:moveTo>
                  <a:lnTo>
                    <a:pt x="11490" y="136208"/>
                  </a:lnTo>
                  <a:cubicBezTo>
                    <a:pt x="18157" y="165735"/>
                    <a:pt x="46732" y="185738"/>
                    <a:pt x="77212" y="179070"/>
                  </a:cubicBezTo>
                  <a:lnTo>
                    <a:pt x="171510" y="159068"/>
                  </a:lnTo>
                  <a:lnTo>
                    <a:pt x="138172" y="0"/>
                  </a:lnTo>
                  <a:lnTo>
                    <a:pt x="43875" y="20003"/>
                  </a:lnTo>
                  <a:cubicBezTo>
                    <a:pt x="14347" y="25718"/>
                    <a:pt x="-4703" y="55245"/>
                    <a:pt x="1012" y="85725"/>
                  </a:cubicBezTo>
                  <a:close/>
                </a:path>
              </a:pathLst>
            </a:custGeom>
            <a:solidFill>
              <a:srgbClr val="FE70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ED1811A-5327-4B3F-B8BB-F53814A5DED2}"/>
                </a:ext>
              </a:extLst>
            </p:cNvPr>
            <p:cNvSpPr/>
            <p:nvPr/>
          </p:nvSpPr>
          <p:spPr>
            <a:xfrm>
              <a:off x="7533946" y="8878457"/>
              <a:ext cx="180975" cy="190500"/>
            </a:xfrm>
            <a:custGeom>
              <a:avLst/>
              <a:gdLst>
                <a:gd name="connsiteX0" fmla="*/ 148873 w 180975"/>
                <a:gd name="connsiteY0" fmla="*/ 0 h 190500"/>
                <a:gd name="connsiteX1" fmla="*/ 184115 w 180975"/>
                <a:gd name="connsiteY1" fmla="*/ 170498 h 190500"/>
                <a:gd name="connsiteX2" fmla="*/ 84103 w 180975"/>
                <a:gd name="connsiteY2" fmla="*/ 191453 h 190500"/>
                <a:gd name="connsiteX3" fmla="*/ 11713 w 180975"/>
                <a:gd name="connsiteY3" fmla="*/ 143828 h 190500"/>
                <a:gd name="connsiteX4" fmla="*/ 1235 w 180975"/>
                <a:gd name="connsiteY4" fmla="*/ 93345 h 190500"/>
                <a:gd name="connsiteX5" fmla="*/ 48860 w 180975"/>
                <a:gd name="connsiteY5" fmla="*/ 20955 h 190500"/>
                <a:gd name="connsiteX6" fmla="*/ 148873 w 180975"/>
                <a:gd name="connsiteY6" fmla="*/ 0 h 190500"/>
                <a:gd name="connsiteX7" fmla="*/ 170780 w 180975"/>
                <a:gd name="connsiteY7" fmla="*/ 161925 h 190500"/>
                <a:gd name="connsiteX8" fmla="*/ 140300 w 180975"/>
                <a:gd name="connsiteY8" fmla="*/ 13335 h 190500"/>
                <a:gd name="connsiteX9" fmla="*/ 51718 w 180975"/>
                <a:gd name="connsiteY9" fmla="*/ 31433 h 190500"/>
                <a:gd name="connsiteX10" fmla="*/ 12665 w 180975"/>
                <a:gd name="connsiteY10" fmla="*/ 90488 h 190500"/>
                <a:gd name="connsiteX11" fmla="*/ 23143 w 180975"/>
                <a:gd name="connsiteY11" fmla="*/ 140970 h 190500"/>
                <a:gd name="connsiteX12" fmla="*/ 82198 w 180975"/>
                <a:gd name="connsiteY12" fmla="*/ 180023 h 190500"/>
                <a:gd name="connsiteX13" fmla="*/ 170780 w 180975"/>
                <a:gd name="connsiteY13" fmla="*/ 16192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975" h="190500">
                  <a:moveTo>
                    <a:pt x="148873" y="0"/>
                  </a:moveTo>
                  <a:lnTo>
                    <a:pt x="184115" y="170498"/>
                  </a:lnTo>
                  <a:lnTo>
                    <a:pt x="84103" y="191453"/>
                  </a:lnTo>
                  <a:cubicBezTo>
                    <a:pt x="50765" y="198120"/>
                    <a:pt x="18380" y="177165"/>
                    <a:pt x="11713" y="143828"/>
                  </a:cubicBezTo>
                  <a:lnTo>
                    <a:pt x="1235" y="93345"/>
                  </a:lnTo>
                  <a:cubicBezTo>
                    <a:pt x="-5432" y="60008"/>
                    <a:pt x="15523" y="27623"/>
                    <a:pt x="48860" y="20955"/>
                  </a:cubicBezTo>
                  <a:lnTo>
                    <a:pt x="148873" y="0"/>
                  </a:lnTo>
                  <a:close/>
                  <a:moveTo>
                    <a:pt x="170780" y="161925"/>
                  </a:moveTo>
                  <a:lnTo>
                    <a:pt x="140300" y="13335"/>
                  </a:lnTo>
                  <a:lnTo>
                    <a:pt x="51718" y="31433"/>
                  </a:lnTo>
                  <a:cubicBezTo>
                    <a:pt x="25048" y="37148"/>
                    <a:pt x="6950" y="63817"/>
                    <a:pt x="12665" y="90488"/>
                  </a:cubicBezTo>
                  <a:lnTo>
                    <a:pt x="23143" y="140970"/>
                  </a:lnTo>
                  <a:cubicBezTo>
                    <a:pt x="28858" y="167640"/>
                    <a:pt x="55528" y="185738"/>
                    <a:pt x="82198" y="180023"/>
                  </a:cubicBezTo>
                  <a:lnTo>
                    <a:pt x="170780" y="161925"/>
                  </a:ln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B0E861B-32B7-4AD0-B51B-0D51DD7D2491}"/>
                </a:ext>
              </a:extLst>
            </p:cNvPr>
            <p:cNvSpPr/>
            <p:nvPr/>
          </p:nvSpPr>
          <p:spPr>
            <a:xfrm>
              <a:off x="7630466" y="8885051"/>
              <a:ext cx="76200" cy="161925"/>
            </a:xfrm>
            <a:custGeom>
              <a:avLst/>
              <a:gdLst>
                <a:gd name="connsiteX0" fmla="*/ 33211 w 76200"/>
                <a:gd name="connsiteY0" fmla="*/ 169556 h 161925"/>
                <a:gd name="connsiteX1" fmla="*/ 0 w 76200"/>
                <a:gd name="connsiteY1" fmla="*/ 10099 h 161925"/>
                <a:gd name="connsiteX2" fmla="*/ 48490 w 76200"/>
                <a:gd name="connsiteY2" fmla="*/ 0 h 161925"/>
                <a:gd name="connsiteX3" fmla="*/ 81701 w 76200"/>
                <a:gd name="connsiteY3" fmla="*/ 15945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61925">
                  <a:moveTo>
                    <a:pt x="33211" y="169556"/>
                  </a:moveTo>
                  <a:lnTo>
                    <a:pt x="0" y="10099"/>
                  </a:lnTo>
                  <a:lnTo>
                    <a:pt x="48490" y="0"/>
                  </a:lnTo>
                  <a:lnTo>
                    <a:pt x="81701" y="159457"/>
                  </a:lnTo>
                  <a:close/>
                </a:path>
              </a:pathLst>
            </a:custGeom>
            <a:solidFill>
              <a:srgbClr val="B7B1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E79E596-EAE1-413B-A1E0-E9ED40EFD877}"/>
                </a:ext>
              </a:extLst>
            </p:cNvPr>
            <p:cNvSpPr/>
            <p:nvPr/>
          </p:nvSpPr>
          <p:spPr>
            <a:xfrm>
              <a:off x="7623764" y="8878457"/>
              <a:ext cx="85725" cy="180975"/>
            </a:xfrm>
            <a:custGeom>
              <a:avLst/>
              <a:gdLst>
                <a:gd name="connsiteX0" fmla="*/ 59055 w 85725"/>
                <a:gd name="connsiteY0" fmla="*/ 0 h 180975"/>
                <a:gd name="connsiteX1" fmla="*/ 94297 w 85725"/>
                <a:gd name="connsiteY1" fmla="*/ 170498 h 180975"/>
                <a:gd name="connsiteX2" fmla="*/ 35242 w 85725"/>
                <a:gd name="connsiteY2" fmla="*/ 182880 h 180975"/>
                <a:gd name="connsiteX3" fmla="*/ 0 w 85725"/>
                <a:gd name="connsiteY3" fmla="*/ 12383 h 180975"/>
                <a:gd name="connsiteX4" fmla="*/ 59055 w 85725"/>
                <a:gd name="connsiteY4" fmla="*/ 0 h 180975"/>
                <a:gd name="connsiteX5" fmla="*/ 80963 w 85725"/>
                <a:gd name="connsiteY5" fmla="*/ 161925 h 180975"/>
                <a:gd name="connsiteX6" fmla="*/ 50482 w 85725"/>
                <a:gd name="connsiteY6" fmla="*/ 13335 h 180975"/>
                <a:gd name="connsiteX7" fmla="*/ 13335 w 85725"/>
                <a:gd name="connsiteY7" fmla="*/ 20955 h 180975"/>
                <a:gd name="connsiteX8" fmla="*/ 43815 w 85725"/>
                <a:gd name="connsiteY8" fmla="*/ 169545 h 180975"/>
                <a:gd name="connsiteX9" fmla="*/ 80963 w 85725"/>
                <a:gd name="connsiteY9" fmla="*/ 16192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180975">
                  <a:moveTo>
                    <a:pt x="59055" y="0"/>
                  </a:moveTo>
                  <a:lnTo>
                    <a:pt x="94297" y="170498"/>
                  </a:lnTo>
                  <a:lnTo>
                    <a:pt x="35242" y="182880"/>
                  </a:lnTo>
                  <a:lnTo>
                    <a:pt x="0" y="12383"/>
                  </a:lnTo>
                  <a:lnTo>
                    <a:pt x="59055" y="0"/>
                  </a:lnTo>
                  <a:close/>
                  <a:moveTo>
                    <a:pt x="80963" y="161925"/>
                  </a:moveTo>
                  <a:lnTo>
                    <a:pt x="50482" y="13335"/>
                  </a:lnTo>
                  <a:lnTo>
                    <a:pt x="13335" y="20955"/>
                  </a:lnTo>
                  <a:lnTo>
                    <a:pt x="43815" y="169545"/>
                  </a:lnTo>
                  <a:lnTo>
                    <a:pt x="80963" y="161925"/>
                  </a:ln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C0F1FE1-A1D5-48C9-8409-728285E7446E}"/>
                </a:ext>
              </a:extLst>
            </p:cNvPr>
            <p:cNvSpPr/>
            <p:nvPr/>
          </p:nvSpPr>
          <p:spPr>
            <a:xfrm>
              <a:off x="8608648" y="8691767"/>
              <a:ext cx="171450" cy="152400"/>
            </a:xfrm>
            <a:custGeom>
              <a:avLst/>
              <a:gdLst>
                <a:gd name="connsiteX0" fmla="*/ 33338 w 171450"/>
                <a:gd name="connsiteY0" fmla="*/ 159068 h 152400"/>
                <a:gd name="connsiteX1" fmla="*/ 173355 w 171450"/>
                <a:gd name="connsiteY1" fmla="*/ 68580 h 152400"/>
                <a:gd name="connsiteX2" fmla="*/ 164783 w 171450"/>
                <a:gd name="connsiteY2" fmla="*/ 26670 h 152400"/>
                <a:gd name="connsiteX3" fmla="*/ 0 w 171450"/>
                <a:gd name="connsiteY3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52400">
                  <a:moveTo>
                    <a:pt x="33338" y="159068"/>
                  </a:moveTo>
                  <a:lnTo>
                    <a:pt x="173355" y="68580"/>
                  </a:lnTo>
                  <a:lnTo>
                    <a:pt x="164783" y="2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E0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11A3760-E8EC-4F89-94C7-851FA7BF0795}"/>
                </a:ext>
              </a:extLst>
            </p:cNvPr>
            <p:cNvSpPr/>
            <p:nvPr/>
          </p:nvSpPr>
          <p:spPr>
            <a:xfrm>
              <a:off x="8773431" y="8718437"/>
              <a:ext cx="57150" cy="38100"/>
            </a:xfrm>
            <a:custGeom>
              <a:avLst/>
              <a:gdLst>
                <a:gd name="connsiteX0" fmla="*/ 57150 w 57150"/>
                <a:gd name="connsiteY0" fmla="*/ 9525 h 38100"/>
                <a:gd name="connsiteX1" fmla="*/ 0 w 57150"/>
                <a:gd name="connsiteY1" fmla="*/ 0 h 38100"/>
                <a:gd name="connsiteX2" fmla="*/ 8572 w 57150"/>
                <a:gd name="connsiteY2" fmla="*/ 4191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38100">
                  <a:moveTo>
                    <a:pt x="57150" y="9525"/>
                  </a:moveTo>
                  <a:lnTo>
                    <a:pt x="0" y="0"/>
                  </a:lnTo>
                  <a:lnTo>
                    <a:pt x="8572" y="41910"/>
                  </a:lnTo>
                  <a:close/>
                </a:path>
              </a:pathLst>
            </a:custGeom>
            <a:solidFill>
              <a:srgbClr val="F7E0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B81C945-EADE-423E-B142-172574A4C622}"/>
                </a:ext>
              </a:extLst>
            </p:cNvPr>
            <p:cNvSpPr/>
            <p:nvPr/>
          </p:nvSpPr>
          <p:spPr>
            <a:xfrm>
              <a:off x="8602934" y="8684147"/>
              <a:ext cx="180975" cy="171450"/>
            </a:xfrm>
            <a:custGeom>
              <a:avLst/>
              <a:gdLst>
                <a:gd name="connsiteX0" fmla="*/ 175260 w 180975"/>
                <a:gd name="connsiteY0" fmla="*/ 29527 h 171450"/>
                <a:gd name="connsiteX1" fmla="*/ 185738 w 180975"/>
                <a:gd name="connsiteY1" fmla="*/ 78105 h 171450"/>
                <a:gd name="connsiteX2" fmla="*/ 36195 w 180975"/>
                <a:gd name="connsiteY2" fmla="*/ 175260 h 171450"/>
                <a:gd name="connsiteX3" fmla="*/ 0 w 180975"/>
                <a:gd name="connsiteY3" fmla="*/ 0 h 171450"/>
                <a:gd name="connsiteX4" fmla="*/ 175260 w 180975"/>
                <a:gd name="connsiteY4" fmla="*/ 29527 h 171450"/>
                <a:gd name="connsiteX5" fmla="*/ 172402 w 180975"/>
                <a:gd name="connsiteY5" fmla="*/ 73342 h 171450"/>
                <a:gd name="connsiteX6" fmla="*/ 165735 w 180975"/>
                <a:gd name="connsiteY6" fmla="*/ 40005 h 171450"/>
                <a:gd name="connsiteX7" fmla="*/ 13335 w 180975"/>
                <a:gd name="connsiteY7" fmla="*/ 14288 h 171450"/>
                <a:gd name="connsiteX8" fmla="*/ 42863 w 180975"/>
                <a:gd name="connsiteY8" fmla="*/ 157163 h 171450"/>
                <a:gd name="connsiteX9" fmla="*/ 172402 w 180975"/>
                <a:gd name="connsiteY9" fmla="*/ 73342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171450">
                  <a:moveTo>
                    <a:pt x="175260" y="29527"/>
                  </a:moveTo>
                  <a:lnTo>
                    <a:pt x="185738" y="78105"/>
                  </a:lnTo>
                  <a:lnTo>
                    <a:pt x="36195" y="175260"/>
                  </a:lnTo>
                  <a:lnTo>
                    <a:pt x="0" y="0"/>
                  </a:lnTo>
                  <a:lnTo>
                    <a:pt x="175260" y="29527"/>
                  </a:lnTo>
                  <a:close/>
                  <a:moveTo>
                    <a:pt x="172402" y="73342"/>
                  </a:moveTo>
                  <a:lnTo>
                    <a:pt x="165735" y="40005"/>
                  </a:lnTo>
                  <a:lnTo>
                    <a:pt x="13335" y="14288"/>
                  </a:lnTo>
                  <a:lnTo>
                    <a:pt x="42863" y="157163"/>
                  </a:lnTo>
                  <a:lnTo>
                    <a:pt x="172402" y="73342"/>
                  </a:ln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CF1B0F0-2A6F-44D5-B60A-D580D5109DDE}"/>
                </a:ext>
              </a:extLst>
            </p:cNvPr>
            <p:cNvSpPr/>
            <p:nvPr/>
          </p:nvSpPr>
          <p:spPr>
            <a:xfrm>
              <a:off x="8773431" y="8718437"/>
              <a:ext cx="57150" cy="38100"/>
            </a:xfrm>
            <a:custGeom>
              <a:avLst/>
              <a:gdLst>
                <a:gd name="connsiteX0" fmla="*/ 57150 w 57150"/>
                <a:gd name="connsiteY0" fmla="*/ 9525 h 38100"/>
                <a:gd name="connsiteX1" fmla="*/ 0 w 57150"/>
                <a:gd name="connsiteY1" fmla="*/ 0 h 38100"/>
                <a:gd name="connsiteX2" fmla="*/ 8572 w 57150"/>
                <a:gd name="connsiteY2" fmla="*/ 4191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38100">
                  <a:moveTo>
                    <a:pt x="57150" y="9525"/>
                  </a:moveTo>
                  <a:lnTo>
                    <a:pt x="0" y="0"/>
                  </a:lnTo>
                  <a:lnTo>
                    <a:pt x="8572" y="41910"/>
                  </a:ln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3D165DA-ABD7-434F-9A9A-0313AD88E081}"/>
                </a:ext>
              </a:extLst>
            </p:cNvPr>
            <p:cNvSpPr/>
            <p:nvPr/>
          </p:nvSpPr>
          <p:spPr>
            <a:xfrm>
              <a:off x="8766764" y="8711769"/>
              <a:ext cx="76200" cy="57150"/>
            </a:xfrm>
            <a:custGeom>
              <a:avLst/>
              <a:gdLst>
                <a:gd name="connsiteX0" fmla="*/ 79057 w 76200"/>
                <a:gd name="connsiteY0" fmla="*/ 13335 h 57150"/>
                <a:gd name="connsiteX1" fmla="*/ 11430 w 76200"/>
                <a:gd name="connsiteY1" fmla="*/ 57150 h 57150"/>
                <a:gd name="connsiteX2" fmla="*/ 0 w 76200"/>
                <a:gd name="connsiteY2" fmla="*/ 0 h 57150"/>
                <a:gd name="connsiteX3" fmla="*/ 79057 w 76200"/>
                <a:gd name="connsiteY3" fmla="*/ 13335 h 57150"/>
                <a:gd name="connsiteX4" fmla="*/ 19050 w 76200"/>
                <a:gd name="connsiteY4" fmla="*/ 39053 h 57150"/>
                <a:gd name="connsiteX5" fmla="*/ 48577 w 76200"/>
                <a:gd name="connsiteY5" fmla="*/ 20003 h 57150"/>
                <a:gd name="connsiteX6" fmla="*/ 13335 w 76200"/>
                <a:gd name="connsiteY6" fmla="*/ 14288 h 57150"/>
                <a:gd name="connsiteX7" fmla="*/ 19050 w 76200"/>
                <a:gd name="connsiteY7" fmla="*/ 3905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57150">
                  <a:moveTo>
                    <a:pt x="79057" y="13335"/>
                  </a:moveTo>
                  <a:lnTo>
                    <a:pt x="11430" y="57150"/>
                  </a:lnTo>
                  <a:lnTo>
                    <a:pt x="0" y="0"/>
                  </a:lnTo>
                  <a:lnTo>
                    <a:pt x="79057" y="13335"/>
                  </a:lnTo>
                  <a:close/>
                  <a:moveTo>
                    <a:pt x="19050" y="39053"/>
                  </a:moveTo>
                  <a:lnTo>
                    <a:pt x="48577" y="20003"/>
                  </a:lnTo>
                  <a:lnTo>
                    <a:pt x="13335" y="14288"/>
                  </a:lnTo>
                  <a:lnTo>
                    <a:pt x="19050" y="39053"/>
                  </a:ln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185C2C8-BC75-4547-94CA-294991F31D74}"/>
                </a:ext>
              </a:extLst>
            </p:cNvPr>
            <p:cNvSpPr/>
            <p:nvPr/>
          </p:nvSpPr>
          <p:spPr>
            <a:xfrm>
              <a:off x="7574716" y="8986538"/>
              <a:ext cx="57150" cy="57150"/>
            </a:xfrm>
            <a:custGeom>
              <a:avLst/>
              <a:gdLst>
                <a:gd name="connsiteX0" fmla="*/ 23330 w 57150"/>
                <a:gd name="connsiteY0" fmla="*/ 504 h 57150"/>
                <a:gd name="connsiteX1" fmla="*/ 57620 w 57150"/>
                <a:gd name="connsiteY1" fmla="*/ 23364 h 57150"/>
                <a:gd name="connsiteX2" fmla="*/ 34760 w 57150"/>
                <a:gd name="connsiteY2" fmla="*/ 57654 h 57150"/>
                <a:gd name="connsiteX3" fmla="*/ 470 w 57150"/>
                <a:gd name="connsiteY3" fmla="*/ 34794 h 57150"/>
                <a:gd name="connsiteX4" fmla="*/ 23330 w 57150"/>
                <a:gd name="connsiteY4" fmla="*/ 50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3330" y="504"/>
                  </a:moveTo>
                  <a:cubicBezTo>
                    <a:pt x="39523" y="-2354"/>
                    <a:pt x="54763" y="7171"/>
                    <a:pt x="57620" y="23364"/>
                  </a:cubicBezTo>
                  <a:cubicBezTo>
                    <a:pt x="60478" y="39556"/>
                    <a:pt x="50953" y="54796"/>
                    <a:pt x="34760" y="57654"/>
                  </a:cubicBezTo>
                  <a:cubicBezTo>
                    <a:pt x="18568" y="60511"/>
                    <a:pt x="3328" y="50986"/>
                    <a:pt x="470" y="34794"/>
                  </a:cubicBezTo>
                  <a:cubicBezTo>
                    <a:pt x="-2387" y="19554"/>
                    <a:pt x="8090" y="4314"/>
                    <a:pt x="23330" y="50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65FADC5D-C56D-4F3B-9F8E-19F9E943D501}"/>
              </a:ext>
            </a:extLst>
          </p:cNvPr>
          <p:cNvSpPr/>
          <p:nvPr/>
        </p:nvSpPr>
        <p:spPr>
          <a:xfrm>
            <a:off x="2554393" y="447920"/>
            <a:ext cx="50535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latin typeface="Fredoka One" panose="02000000000000000000"/>
              </a:rPr>
              <a:t>3 </a:t>
            </a:r>
            <a:r>
              <a:rPr lang="en-US" sz="3000" b="1" dirty="0" err="1">
                <a:latin typeface="Fredoka One" panose="02000000000000000000"/>
              </a:rPr>
              <a:t>fakti</a:t>
            </a:r>
            <a:r>
              <a:rPr lang="en-US" sz="3000" b="1" dirty="0">
                <a:latin typeface="Fredoka One" panose="02000000000000000000"/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  <a:latin typeface="Fredoka One" panose="02000000000000000000"/>
              </a:rPr>
              <a:t>minevikust</a:t>
            </a:r>
            <a:endParaRPr lang="id-ID" sz="3000" b="1" dirty="0">
              <a:solidFill>
                <a:schemeClr val="accent2"/>
              </a:solidFill>
              <a:latin typeface="Fredoka One" panose="02000000000000000000"/>
              <a:cs typeface="Poppins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80696" y="2801868"/>
            <a:ext cx="5668739" cy="1331457"/>
            <a:chOff x="5480696" y="2801868"/>
            <a:chExt cx="5668739" cy="1331457"/>
          </a:xfrm>
        </p:grpSpPr>
        <p:sp>
          <p:nvSpPr>
            <p:cNvPr id="38" name="Rectangle: Rounded Corners 70">
              <a:extLst>
                <a:ext uri="{FF2B5EF4-FFF2-40B4-BE49-F238E27FC236}">
                  <a16:creationId xmlns:a16="http://schemas.microsoft.com/office/drawing/2014/main" id="{071B52CE-25BD-47B0-9EEC-485914668800}"/>
                </a:ext>
              </a:extLst>
            </p:cNvPr>
            <p:cNvSpPr/>
            <p:nvPr/>
          </p:nvSpPr>
          <p:spPr>
            <a:xfrm>
              <a:off x="5544457" y="2801868"/>
              <a:ext cx="5604978" cy="1240831"/>
            </a:xfrm>
            <a:prstGeom prst="roundRect">
              <a:avLst>
                <a:gd name="adj" fmla="val 5737"/>
              </a:avLst>
            </a:prstGeom>
            <a:solidFill>
              <a:schemeClr val="bg1"/>
            </a:solidFill>
            <a:ln>
              <a:noFill/>
            </a:ln>
            <a:effectLst>
              <a:outerShdw blurRad="469900" dist="38100" dir="2700000" algn="tl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Põhja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-Tallinn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soovis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, et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Kopli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Ehituskooli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reorganiseerimise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tulemusena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kujuneks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tegus ja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tulemuslik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hariduskeskus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-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Tallinna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Kopli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Ametikool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.</a:t>
              </a:r>
            </a:p>
          </p:txBody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D6F5454F-C577-4B23-9CE1-6B72BBEB7EC8}"/>
                </a:ext>
              </a:extLst>
            </p:cNvPr>
            <p:cNvSpPr>
              <a:spLocks/>
            </p:cNvSpPr>
            <p:nvPr/>
          </p:nvSpPr>
          <p:spPr bwMode="auto">
            <a:xfrm rot="900000" flipV="1">
              <a:off x="5480696" y="3818369"/>
              <a:ext cx="282058" cy="314956"/>
            </a:xfrm>
            <a:custGeom>
              <a:avLst/>
              <a:gdLst>
                <a:gd name="T0" fmla="*/ 500 w 540"/>
                <a:gd name="T1" fmla="*/ 235 h 604"/>
                <a:gd name="T2" fmla="*/ 120 w 540"/>
                <a:gd name="T3" fmla="*/ 15 h 604"/>
                <a:gd name="T4" fmla="*/ 40 w 540"/>
                <a:gd name="T5" fmla="*/ 15 h 604"/>
                <a:gd name="T6" fmla="*/ 0 w 540"/>
                <a:gd name="T7" fmla="*/ 84 h 604"/>
                <a:gd name="T8" fmla="*/ 0 w 540"/>
                <a:gd name="T9" fmla="*/ 524 h 604"/>
                <a:gd name="T10" fmla="*/ 40 w 540"/>
                <a:gd name="T11" fmla="*/ 593 h 604"/>
                <a:gd name="T12" fmla="*/ 80 w 540"/>
                <a:gd name="T13" fmla="*/ 604 h 604"/>
                <a:gd name="T14" fmla="*/ 120 w 540"/>
                <a:gd name="T15" fmla="*/ 593 h 604"/>
                <a:gd name="T16" fmla="*/ 500 w 540"/>
                <a:gd name="T17" fmla="*/ 373 h 604"/>
                <a:gd name="T18" fmla="*/ 540 w 540"/>
                <a:gd name="T19" fmla="*/ 304 h 604"/>
                <a:gd name="T20" fmla="*/ 500 w 540"/>
                <a:gd name="T21" fmla="*/ 235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0" h="604">
                  <a:moveTo>
                    <a:pt x="500" y="235"/>
                  </a:moveTo>
                  <a:cubicBezTo>
                    <a:pt x="120" y="15"/>
                    <a:pt x="120" y="15"/>
                    <a:pt x="120" y="15"/>
                  </a:cubicBezTo>
                  <a:cubicBezTo>
                    <a:pt x="95" y="0"/>
                    <a:pt x="65" y="0"/>
                    <a:pt x="40" y="15"/>
                  </a:cubicBezTo>
                  <a:cubicBezTo>
                    <a:pt x="15" y="29"/>
                    <a:pt x="0" y="55"/>
                    <a:pt x="0" y="84"/>
                  </a:cubicBezTo>
                  <a:cubicBezTo>
                    <a:pt x="0" y="524"/>
                    <a:pt x="0" y="524"/>
                    <a:pt x="0" y="524"/>
                  </a:cubicBezTo>
                  <a:cubicBezTo>
                    <a:pt x="0" y="553"/>
                    <a:pt x="15" y="579"/>
                    <a:pt x="40" y="593"/>
                  </a:cubicBezTo>
                  <a:cubicBezTo>
                    <a:pt x="52" y="600"/>
                    <a:pt x="66" y="604"/>
                    <a:pt x="80" y="604"/>
                  </a:cubicBezTo>
                  <a:cubicBezTo>
                    <a:pt x="94" y="604"/>
                    <a:pt x="108" y="600"/>
                    <a:pt x="120" y="593"/>
                  </a:cubicBezTo>
                  <a:cubicBezTo>
                    <a:pt x="500" y="373"/>
                    <a:pt x="500" y="373"/>
                    <a:pt x="500" y="373"/>
                  </a:cubicBezTo>
                  <a:cubicBezTo>
                    <a:pt x="525" y="359"/>
                    <a:pt x="540" y="333"/>
                    <a:pt x="540" y="304"/>
                  </a:cubicBezTo>
                  <a:cubicBezTo>
                    <a:pt x="540" y="275"/>
                    <a:pt x="525" y="249"/>
                    <a:pt x="500" y="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06400" dist="38100" dir="5400000" algn="t" rotWithShape="0">
                <a:schemeClr val="accent1">
                  <a:alpha val="7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80696" y="4337476"/>
            <a:ext cx="5668739" cy="1958946"/>
            <a:chOff x="5480696" y="4337476"/>
            <a:chExt cx="5668739" cy="1958946"/>
          </a:xfrm>
        </p:grpSpPr>
        <p:sp>
          <p:nvSpPr>
            <p:cNvPr id="42" name="Rectangle: Rounded Corners 70">
              <a:extLst>
                <a:ext uri="{FF2B5EF4-FFF2-40B4-BE49-F238E27FC236}">
                  <a16:creationId xmlns:a16="http://schemas.microsoft.com/office/drawing/2014/main" id="{071B52CE-25BD-47B0-9EEC-485914668800}"/>
                </a:ext>
              </a:extLst>
            </p:cNvPr>
            <p:cNvSpPr/>
            <p:nvPr/>
          </p:nvSpPr>
          <p:spPr>
            <a:xfrm>
              <a:off x="5544457" y="4337476"/>
              <a:ext cx="5604978" cy="1895090"/>
            </a:xfrm>
            <a:prstGeom prst="roundRect">
              <a:avLst>
                <a:gd name="adj" fmla="val 5737"/>
              </a:avLst>
            </a:prstGeom>
            <a:solidFill>
              <a:schemeClr val="bg1"/>
            </a:solidFill>
            <a:ln>
              <a:noFill/>
            </a:ln>
            <a:effectLst>
              <a:outerShdw blurRad="469900" dist="38100" dir="2700000" algn="tl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Linnaosa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valitsus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oli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kooli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loomisel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huvitatud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, et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koolist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saaks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laiahaardeline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hariduskeskus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,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mis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on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suunatud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noorte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eluks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ettevalmistamisele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ja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kvaliteetsele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tööalasele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koolitusele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,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mis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kindlasti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arvestaks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linnaosa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ettevõtjate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huve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kaadri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koolitamisel</a:t>
              </a:r>
              <a:r>
                <a:rPr lang="en-US" dirty="0">
                  <a:solidFill>
                    <a:schemeClr val="accen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.</a:t>
              </a:r>
            </a:p>
          </p:txBody>
        </p:sp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D6F5454F-C577-4B23-9CE1-6B72BBEB7EC8}"/>
                </a:ext>
              </a:extLst>
            </p:cNvPr>
            <p:cNvSpPr>
              <a:spLocks/>
            </p:cNvSpPr>
            <p:nvPr/>
          </p:nvSpPr>
          <p:spPr bwMode="auto">
            <a:xfrm rot="900000" flipV="1">
              <a:off x="5480696" y="5981466"/>
              <a:ext cx="282058" cy="314956"/>
            </a:xfrm>
            <a:custGeom>
              <a:avLst/>
              <a:gdLst>
                <a:gd name="T0" fmla="*/ 500 w 540"/>
                <a:gd name="T1" fmla="*/ 235 h 604"/>
                <a:gd name="T2" fmla="*/ 120 w 540"/>
                <a:gd name="T3" fmla="*/ 15 h 604"/>
                <a:gd name="T4" fmla="*/ 40 w 540"/>
                <a:gd name="T5" fmla="*/ 15 h 604"/>
                <a:gd name="T6" fmla="*/ 0 w 540"/>
                <a:gd name="T7" fmla="*/ 84 h 604"/>
                <a:gd name="T8" fmla="*/ 0 w 540"/>
                <a:gd name="T9" fmla="*/ 524 h 604"/>
                <a:gd name="T10" fmla="*/ 40 w 540"/>
                <a:gd name="T11" fmla="*/ 593 h 604"/>
                <a:gd name="T12" fmla="*/ 80 w 540"/>
                <a:gd name="T13" fmla="*/ 604 h 604"/>
                <a:gd name="T14" fmla="*/ 120 w 540"/>
                <a:gd name="T15" fmla="*/ 593 h 604"/>
                <a:gd name="T16" fmla="*/ 500 w 540"/>
                <a:gd name="T17" fmla="*/ 373 h 604"/>
                <a:gd name="T18" fmla="*/ 540 w 540"/>
                <a:gd name="T19" fmla="*/ 304 h 604"/>
                <a:gd name="T20" fmla="*/ 500 w 540"/>
                <a:gd name="T21" fmla="*/ 235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0" h="604">
                  <a:moveTo>
                    <a:pt x="500" y="235"/>
                  </a:moveTo>
                  <a:cubicBezTo>
                    <a:pt x="120" y="15"/>
                    <a:pt x="120" y="15"/>
                    <a:pt x="120" y="15"/>
                  </a:cubicBezTo>
                  <a:cubicBezTo>
                    <a:pt x="95" y="0"/>
                    <a:pt x="65" y="0"/>
                    <a:pt x="40" y="15"/>
                  </a:cubicBezTo>
                  <a:cubicBezTo>
                    <a:pt x="15" y="29"/>
                    <a:pt x="0" y="55"/>
                    <a:pt x="0" y="84"/>
                  </a:cubicBezTo>
                  <a:cubicBezTo>
                    <a:pt x="0" y="524"/>
                    <a:pt x="0" y="524"/>
                    <a:pt x="0" y="524"/>
                  </a:cubicBezTo>
                  <a:cubicBezTo>
                    <a:pt x="0" y="553"/>
                    <a:pt x="15" y="579"/>
                    <a:pt x="40" y="593"/>
                  </a:cubicBezTo>
                  <a:cubicBezTo>
                    <a:pt x="52" y="600"/>
                    <a:pt x="66" y="604"/>
                    <a:pt x="80" y="604"/>
                  </a:cubicBezTo>
                  <a:cubicBezTo>
                    <a:pt x="94" y="604"/>
                    <a:pt x="108" y="600"/>
                    <a:pt x="120" y="593"/>
                  </a:cubicBezTo>
                  <a:cubicBezTo>
                    <a:pt x="500" y="373"/>
                    <a:pt x="500" y="373"/>
                    <a:pt x="500" y="373"/>
                  </a:cubicBezTo>
                  <a:cubicBezTo>
                    <a:pt x="525" y="359"/>
                    <a:pt x="540" y="333"/>
                    <a:pt x="540" y="304"/>
                  </a:cubicBezTo>
                  <a:cubicBezTo>
                    <a:pt x="540" y="275"/>
                    <a:pt x="525" y="249"/>
                    <a:pt x="500" y="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06400" dist="38100" dir="5400000" algn="t" rotWithShape="0">
                <a:schemeClr val="accent1">
                  <a:alpha val="7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97" y="4614918"/>
            <a:ext cx="1143155" cy="10879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71" y="2713240"/>
            <a:ext cx="1474184" cy="1474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8" t="14102" r="14718" b="10469"/>
          <a:stretch/>
        </p:blipFill>
        <p:spPr>
          <a:xfrm>
            <a:off x="3795071" y="1206973"/>
            <a:ext cx="1286100" cy="146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3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2" grpId="0" animBg="1"/>
      <p:bldP spid="83" grpId="0" animBg="1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C94A21C-3012-4547-B216-8CA448E34224}"/>
              </a:ext>
            </a:extLst>
          </p:cNvPr>
          <p:cNvSpPr/>
          <p:nvPr/>
        </p:nvSpPr>
        <p:spPr>
          <a:xfrm>
            <a:off x="6964681" y="1266260"/>
            <a:ext cx="4184754" cy="1240831"/>
          </a:xfrm>
          <a:prstGeom prst="roundRect">
            <a:avLst>
              <a:gd name="adj" fmla="val 5737"/>
            </a:avLst>
          </a:prstGeom>
          <a:solidFill>
            <a:schemeClr val="bg1"/>
          </a:solidFill>
          <a:ln>
            <a:noFill/>
          </a:ln>
          <a:effectLst>
            <a:outerShdw blurRad="469900" dist="381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Koolis</a:t>
            </a:r>
            <a:r>
              <a:rPr lang="en-US" sz="2400" b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anname</a:t>
            </a:r>
            <a:r>
              <a:rPr lang="en-US" sz="2400" b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haridust</a:t>
            </a:r>
            <a:r>
              <a:rPr lang="en-US" sz="2400" b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</a:t>
            </a:r>
            <a:r>
              <a:rPr lang="en-US" sz="2400" b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HEV (</a:t>
            </a:r>
            <a:r>
              <a:rPr lang="en-US" sz="2400" b="1" dirty="0" err="1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hariduslike</a:t>
            </a:r>
            <a:r>
              <a:rPr lang="en-US" sz="2400" b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erivajadustega</a:t>
            </a:r>
            <a:r>
              <a:rPr lang="en-US" sz="2400" b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 </a:t>
            </a:r>
            <a:r>
              <a:rPr lang="en-US" sz="2400" b="1" dirty="0" err="1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õppijatele</a:t>
            </a:r>
            <a:endParaRPr lang="en-US" sz="2400" b="1" dirty="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ardrop 16">
            <a:extLst>
              <a:ext uri="{FF2B5EF4-FFF2-40B4-BE49-F238E27FC236}">
                <a16:creationId xmlns:a16="http://schemas.microsoft.com/office/drawing/2014/main" id="{B33777AF-E82E-42EF-AE0B-210FCCEB7ED2}"/>
              </a:ext>
            </a:extLst>
          </p:cNvPr>
          <p:cNvSpPr/>
          <p:nvPr/>
        </p:nvSpPr>
        <p:spPr>
          <a:xfrm rot="1478948">
            <a:off x="1422243" y="2306218"/>
            <a:ext cx="2397095" cy="2570147"/>
          </a:xfrm>
          <a:prstGeom prst="teardrop">
            <a:avLst>
              <a:gd name="adj" fmla="val 156153"/>
            </a:avLst>
          </a:prstGeom>
          <a:ln w="104775" cap="rnd" cmpd="thickThin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8">
            <a:extLst>
              <a:ext uri="{FF2B5EF4-FFF2-40B4-BE49-F238E27FC236}">
                <a16:creationId xmlns:a16="http://schemas.microsoft.com/office/drawing/2014/main" id="{34434E16-78B9-497C-A9FC-AB1E6A244CFE}"/>
              </a:ext>
            </a:extLst>
          </p:cNvPr>
          <p:cNvSpPr>
            <a:spLocks noEditPoints="1"/>
          </p:cNvSpPr>
          <p:nvPr/>
        </p:nvSpPr>
        <p:spPr bwMode="auto">
          <a:xfrm rot="19800000">
            <a:off x="9865656" y="5302797"/>
            <a:ext cx="228040" cy="199250"/>
          </a:xfrm>
          <a:custGeom>
            <a:avLst/>
            <a:gdLst>
              <a:gd name="T0" fmla="*/ 1068 w 1092"/>
              <a:gd name="T1" fmla="*/ 952 h 952"/>
              <a:gd name="T2" fmla="*/ 1068 w 1092"/>
              <a:gd name="T3" fmla="*/ 952 h 952"/>
              <a:gd name="T4" fmla="*/ 25 w 1092"/>
              <a:gd name="T5" fmla="*/ 952 h 952"/>
              <a:gd name="T6" fmla="*/ 4 w 1092"/>
              <a:gd name="T7" fmla="*/ 940 h 952"/>
              <a:gd name="T8" fmla="*/ 4 w 1092"/>
              <a:gd name="T9" fmla="*/ 916 h 952"/>
              <a:gd name="T10" fmla="*/ 526 w 1092"/>
              <a:gd name="T11" fmla="*/ 12 h 952"/>
              <a:gd name="T12" fmla="*/ 547 w 1092"/>
              <a:gd name="T13" fmla="*/ 0 h 952"/>
              <a:gd name="T14" fmla="*/ 567 w 1092"/>
              <a:gd name="T15" fmla="*/ 12 h 952"/>
              <a:gd name="T16" fmla="*/ 1088 w 1092"/>
              <a:gd name="T17" fmla="*/ 914 h 952"/>
              <a:gd name="T18" fmla="*/ 1092 w 1092"/>
              <a:gd name="T19" fmla="*/ 928 h 952"/>
              <a:gd name="T20" fmla="*/ 1068 w 1092"/>
              <a:gd name="T21" fmla="*/ 952 h 952"/>
              <a:gd name="T22" fmla="*/ 66 w 1092"/>
              <a:gd name="T23" fmla="*/ 904 h 952"/>
              <a:gd name="T24" fmla="*/ 1027 w 1092"/>
              <a:gd name="T25" fmla="*/ 904 h 952"/>
              <a:gd name="T26" fmla="*/ 547 w 1092"/>
              <a:gd name="T27" fmla="*/ 72 h 952"/>
              <a:gd name="T28" fmla="*/ 66 w 1092"/>
              <a:gd name="T29" fmla="*/ 904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92" h="952">
                <a:moveTo>
                  <a:pt x="1068" y="952"/>
                </a:moveTo>
                <a:cubicBezTo>
                  <a:pt x="1068" y="952"/>
                  <a:pt x="1068" y="952"/>
                  <a:pt x="1068" y="952"/>
                </a:cubicBezTo>
                <a:cubicBezTo>
                  <a:pt x="25" y="952"/>
                  <a:pt x="25" y="952"/>
                  <a:pt x="25" y="952"/>
                </a:cubicBezTo>
                <a:cubicBezTo>
                  <a:pt x="16" y="952"/>
                  <a:pt x="8" y="947"/>
                  <a:pt x="4" y="940"/>
                </a:cubicBezTo>
                <a:cubicBezTo>
                  <a:pt x="0" y="932"/>
                  <a:pt x="0" y="923"/>
                  <a:pt x="4" y="916"/>
                </a:cubicBezTo>
                <a:cubicBezTo>
                  <a:pt x="526" y="12"/>
                  <a:pt x="526" y="12"/>
                  <a:pt x="526" y="12"/>
                </a:cubicBezTo>
                <a:cubicBezTo>
                  <a:pt x="530" y="5"/>
                  <a:pt x="538" y="0"/>
                  <a:pt x="547" y="0"/>
                </a:cubicBezTo>
                <a:cubicBezTo>
                  <a:pt x="555" y="0"/>
                  <a:pt x="563" y="5"/>
                  <a:pt x="567" y="12"/>
                </a:cubicBezTo>
                <a:cubicBezTo>
                  <a:pt x="1088" y="914"/>
                  <a:pt x="1088" y="914"/>
                  <a:pt x="1088" y="914"/>
                </a:cubicBezTo>
                <a:cubicBezTo>
                  <a:pt x="1091" y="918"/>
                  <a:pt x="1092" y="923"/>
                  <a:pt x="1092" y="928"/>
                </a:cubicBezTo>
                <a:cubicBezTo>
                  <a:pt x="1092" y="941"/>
                  <a:pt x="1082" y="952"/>
                  <a:pt x="1068" y="952"/>
                </a:cubicBezTo>
                <a:close/>
                <a:moveTo>
                  <a:pt x="66" y="904"/>
                </a:moveTo>
                <a:cubicBezTo>
                  <a:pt x="1027" y="904"/>
                  <a:pt x="1027" y="904"/>
                  <a:pt x="1027" y="904"/>
                </a:cubicBezTo>
                <a:cubicBezTo>
                  <a:pt x="547" y="72"/>
                  <a:pt x="547" y="72"/>
                  <a:pt x="547" y="72"/>
                </a:cubicBezTo>
                <a:lnTo>
                  <a:pt x="66" y="904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6AB4A17D-5D11-4555-B69C-038A01BB8C89}"/>
              </a:ext>
            </a:extLst>
          </p:cNvPr>
          <p:cNvSpPr>
            <a:spLocks/>
          </p:cNvSpPr>
          <p:nvPr/>
        </p:nvSpPr>
        <p:spPr bwMode="auto">
          <a:xfrm rot="19800000">
            <a:off x="837944" y="1316862"/>
            <a:ext cx="64142" cy="390851"/>
          </a:xfrm>
          <a:custGeom>
            <a:avLst/>
            <a:gdLst>
              <a:gd name="T0" fmla="*/ 34 w 138"/>
              <a:gd name="T1" fmla="*/ 841 h 841"/>
              <a:gd name="T2" fmla="*/ 18 w 138"/>
              <a:gd name="T3" fmla="*/ 835 h 841"/>
              <a:gd name="T4" fmla="*/ 16 w 138"/>
              <a:gd name="T5" fmla="*/ 801 h 841"/>
              <a:gd name="T6" fmla="*/ 79 w 138"/>
              <a:gd name="T7" fmla="*/ 729 h 841"/>
              <a:gd name="T8" fmla="*/ 17 w 138"/>
              <a:gd name="T9" fmla="*/ 654 h 841"/>
              <a:gd name="T10" fmla="*/ 18 w 138"/>
              <a:gd name="T11" fmla="*/ 624 h 841"/>
              <a:gd name="T12" fmla="*/ 81 w 138"/>
              <a:gd name="T13" fmla="*/ 549 h 841"/>
              <a:gd name="T14" fmla="*/ 20 w 138"/>
              <a:gd name="T15" fmla="*/ 476 h 841"/>
              <a:gd name="T16" fmla="*/ 20 w 138"/>
              <a:gd name="T17" fmla="*/ 445 h 841"/>
              <a:gd name="T18" fmla="*/ 71 w 138"/>
              <a:gd name="T19" fmla="*/ 388 h 841"/>
              <a:gd name="T20" fmla="*/ 7 w 138"/>
              <a:gd name="T21" fmla="*/ 310 h 841"/>
              <a:gd name="T22" fmla="*/ 8 w 138"/>
              <a:gd name="T23" fmla="*/ 279 h 841"/>
              <a:gd name="T24" fmla="*/ 71 w 138"/>
              <a:gd name="T25" fmla="*/ 208 h 841"/>
              <a:gd name="T26" fmla="*/ 7 w 138"/>
              <a:gd name="T27" fmla="*/ 130 h 841"/>
              <a:gd name="T28" fmla="*/ 8 w 138"/>
              <a:gd name="T29" fmla="*/ 100 h 841"/>
              <a:gd name="T30" fmla="*/ 82 w 138"/>
              <a:gd name="T31" fmla="*/ 12 h 841"/>
              <a:gd name="T32" fmla="*/ 115 w 138"/>
              <a:gd name="T33" fmla="*/ 9 h 841"/>
              <a:gd name="T34" fmla="*/ 118 w 138"/>
              <a:gd name="T35" fmla="*/ 42 h 841"/>
              <a:gd name="T36" fmla="*/ 57 w 138"/>
              <a:gd name="T37" fmla="*/ 115 h 841"/>
              <a:gd name="T38" fmla="*/ 121 w 138"/>
              <a:gd name="T39" fmla="*/ 194 h 841"/>
              <a:gd name="T40" fmla="*/ 120 w 138"/>
              <a:gd name="T41" fmla="*/ 225 h 841"/>
              <a:gd name="T42" fmla="*/ 57 w 138"/>
              <a:gd name="T43" fmla="*/ 296 h 841"/>
              <a:gd name="T44" fmla="*/ 121 w 138"/>
              <a:gd name="T45" fmla="*/ 374 h 841"/>
              <a:gd name="T46" fmla="*/ 120 w 138"/>
              <a:gd name="T47" fmla="*/ 405 h 841"/>
              <a:gd name="T48" fmla="*/ 70 w 138"/>
              <a:gd name="T49" fmla="*/ 461 h 841"/>
              <a:gd name="T50" fmla="*/ 130 w 138"/>
              <a:gd name="T51" fmla="*/ 534 h 841"/>
              <a:gd name="T52" fmla="*/ 130 w 138"/>
              <a:gd name="T53" fmla="*/ 564 h 841"/>
              <a:gd name="T54" fmla="*/ 67 w 138"/>
              <a:gd name="T55" fmla="*/ 639 h 841"/>
              <a:gd name="T56" fmla="*/ 129 w 138"/>
              <a:gd name="T57" fmla="*/ 714 h 841"/>
              <a:gd name="T58" fmla="*/ 128 w 138"/>
              <a:gd name="T59" fmla="*/ 745 h 841"/>
              <a:gd name="T60" fmla="*/ 52 w 138"/>
              <a:gd name="T61" fmla="*/ 833 h 841"/>
              <a:gd name="T62" fmla="*/ 34 w 138"/>
              <a:gd name="T63" fmla="*/ 841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8" h="841">
                <a:moveTo>
                  <a:pt x="34" y="841"/>
                </a:moveTo>
                <a:cubicBezTo>
                  <a:pt x="28" y="841"/>
                  <a:pt x="23" y="839"/>
                  <a:pt x="18" y="835"/>
                </a:cubicBezTo>
                <a:cubicBezTo>
                  <a:pt x="8" y="827"/>
                  <a:pt x="7" y="811"/>
                  <a:pt x="16" y="801"/>
                </a:cubicBezTo>
                <a:cubicBezTo>
                  <a:pt x="79" y="729"/>
                  <a:pt x="79" y="729"/>
                  <a:pt x="79" y="729"/>
                </a:cubicBezTo>
                <a:cubicBezTo>
                  <a:pt x="17" y="654"/>
                  <a:pt x="17" y="654"/>
                  <a:pt x="17" y="654"/>
                </a:cubicBezTo>
                <a:cubicBezTo>
                  <a:pt x="10" y="645"/>
                  <a:pt x="10" y="632"/>
                  <a:pt x="18" y="624"/>
                </a:cubicBezTo>
                <a:cubicBezTo>
                  <a:pt x="81" y="549"/>
                  <a:pt x="81" y="549"/>
                  <a:pt x="81" y="549"/>
                </a:cubicBezTo>
                <a:cubicBezTo>
                  <a:pt x="20" y="476"/>
                  <a:pt x="20" y="476"/>
                  <a:pt x="20" y="476"/>
                </a:cubicBezTo>
                <a:cubicBezTo>
                  <a:pt x="12" y="467"/>
                  <a:pt x="12" y="454"/>
                  <a:pt x="20" y="445"/>
                </a:cubicBezTo>
                <a:cubicBezTo>
                  <a:pt x="71" y="388"/>
                  <a:pt x="71" y="388"/>
                  <a:pt x="71" y="388"/>
                </a:cubicBezTo>
                <a:cubicBezTo>
                  <a:pt x="7" y="310"/>
                  <a:pt x="7" y="310"/>
                  <a:pt x="7" y="310"/>
                </a:cubicBezTo>
                <a:cubicBezTo>
                  <a:pt x="0" y="301"/>
                  <a:pt x="0" y="288"/>
                  <a:pt x="8" y="279"/>
                </a:cubicBezTo>
                <a:cubicBezTo>
                  <a:pt x="71" y="208"/>
                  <a:pt x="71" y="208"/>
                  <a:pt x="71" y="208"/>
                </a:cubicBezTo>
                <a:cubicBezTo>
                  <a:pt x="7" y="130"/>
                  <a:pt x="7" y="130"/>
                  <a:pt x="7" y="130"/>
                </a:cubicBezTo>
                <a:cubicBezTo>
                  <a:pt x="0" y="121"/>
                  <a:pt x="0" y="108"/>
                  <a:pt x="8" y="100"/>
                </a:cubicBezTo>
                <a:cubicBezTo>
                  <a:pt x="82" y="12"/>
                  <a:pt x="82" y="12"/>
                  <a:pt x="82" y="12"/>
                </a:cubicBezTo>
                <a:cubicBezTo>
                  <a:pt x="90" y="1"/>
                  <a:pt x="105" y="0"/>
                  <a:pt x="115" y="9"/>
                </a:cubicBezTo>
                <a:cubicBezTo>
                  <a:pt x="126" y="17"/>
                  <a:pt x="127" y="32"/>
                  <a:pt x="118" y="42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121" y="194"/>
                  <a:pt x="121" y="194"/>
                  <a:pt x="121" y="194"/>
                </a:cubicBezTo>
                <a:cubicBezTo>
                  <a:pt x="128" y="203"/>
                  <a:pt x="128" y="216"/>
                  <a:pt x="120" y="225"/>
                </a:cubicBezTo>
                <a:cubicBezTo>
                  <a:pt x="57" y="296"/>
                  <a:pt x="57" y="296"/>
                  <a:pt x="57" y="296"/>
                </a:cubicBezTo>
                <a:cubicBezTo>
                  <a:pt x="121" y="374"/>
                  <a:pt x="121" y="374"/>
                  <a:pt x="121" y="374"/>
                </a:cubicBezTo>
                <a:cubicBezTo>
                  <a:pt x="128" y="383"/>
                  <a:pt x="128" y="396"/>
                  <a:pt x="120" y="405"/>
                </a:cubicBezTo>
                <a:cubicBezTo>
                  <a:pt x="70" y="461"/>
                  <a:pt x="70" y="461"/>
                  <a:pt x="70" y="461"/>
                </a:cubicBezTo>
                <a:cubicBezTo>
                  <a:pt x="130" y="534"/>
                  <a:pt x="130" y="534"/>
                  <a:pt x="130" y="534"/>
                </a:cubicBezTo>
                <a:cubicBezTo>
                  <a:pt x="138" y="542"/>
                  <a:pt x="138" y="556"/>
                  <a:pt x="130" y="564"/>
                </a:cubicBezTo>
                <a:cubicBezTo>
                  <a:pt x="67" y="639"/>
                  <a:pt x="67" y="639"/>
                  <a:pt x="67" y="639"/>
                </a:cubicBezTo>
                <a:cubicBezTo>
                  <a:pt x="129" y="714"/>
                  <a:pt x="129" y="714"/>
                  <a:pt x="129" y="714"/>
                </a:cubicBezTo>
                <a:cubicBezTo>
                  <a:pt x="136" y="723"/>
                  <a:pt x="136" y="736"/>
                  <a:pt x="128" y="745"/>
                </a:cubicBezTo>
                <a:cubicBezTo>
                  <a:pt x="52" y="833"/>
                  <a:pt x="52" y="833"/>
                  <a:pt x="52" y="833"/>
                </a:cubicBezTo>
                <a:cubicBezTo>
                  <a:pt x="47" y="838"/>
                  <a:pt x="41" y="841"/>
                  <a:pt x="34" y="841"/>
                </a:cubicBezTo>
                <a:close/>
              </a:path>
            </a:pathLst>
          </a:custGeom>
          <a:solidFill>
            <a:schemeClr val="accent5"/>
          </a:solidFill>
          <a:ln w="19050">
            <a:solidFill>
              <a:schemeClr val="accent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9">
            <a:extLst>
              <a:ext uri="{FF2B5EF4-FFF2-40B4-BE49-F238E27FC236}">
                <a16:creationId xmlns:a16="http://schemas.microsoft.com/office/drawing/2014/main" id="{FD8C3FC7-E10F-4A7A-AEF3-FEBF9539BA48}"/>
              </a:ext>
            </a:extLst>
          </p:cNvPr>
          <p:cNvSpPr>
            <a:spLocks noEditPoints="1"/>
          </p:cNvSpPr>
          <p:nvPr/>
        </p:nvSpPr>
        <p:spPr bwMode="auto">
          <a:xfrm>
            <a:off x="10166423" y="998457"/>
            <a:ext cx="116282" cy="116550"/>
          </a:xfrm>
          <a:custGeom>
            <a:avLst/>
            <a:gdLst>
              <a:gd name="T0" fmla="*/ 108 w 216"/>
              <a:gd name="T1" fmla="*/ 216 h 216"/>
              <a:gd name="T2" fmla="*/ 0 w 216"/>
              <a:gd name="T3" fmla="*/ 108 h 216"/>
              <a:gd name="T4" fmla="*/ 108 w 216"/>
              <a:gd name="T5" fmla="*/ 0 h 216"/>
              <a:gd name="T6" fmla="*/ 216 w 216"/>
              <a:gd name="T7" fmla="*/ 108 h 216"/>
              <a:gd name="T8" fmla="*/ 108 w 216"/>
              <a:gd name="T9" fmla="*/ 216 h 216"/>
              <a:gd name="T10" fmla="*/ 108 w 216"/>
              <a:gd name="T11" fmla="*/ 48 h 216"/>
              <a:gd name="T12" fmla="*/ 48 w 216"/>
              <a:gd name="T13" fmla="*/ 108 h 216"/>
              <a:gd name="T14" fmla="*/ 108 w 216"/>
              <a:gd name="T15" fmla="*/ 168 h 216"/>
              <a:gd name="T16" fmla="*/ 168 w 216"/>
              <a:gd name="T17" fmla="*/ 108 h 216"/>
              <a:gd name="T18" fmla="*/ 108 w 216"/>
              <a:gd name="T19" fmla="*/ 4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" h="216">
                <a:moveTo>
                  <a:pt x="108" y="216"/>
                </a:moveTo>
                <a:cubicBezTo>
                  <a:pt x="48" y="216"/>
                  <a:pt x="0" y="168"/>
                  <a:pt x="0" y="108"/>
                </a:cubicBezTo>
                <a:cubicBezTo>
                  <a:pt x="0" y="48"/>
                  <a:pt x="48" y="0"/>
                  <a:pt x="108" y="0"/>
                </a:cubicBezTo>
                <a:cubicBezTo>
                  <a:pt x="168" y="0"/>
                  <a:pt x="216" y="48"/>
                  <a:pt x="216" y="108"/>
                </a:cubicBezTo>
                <a:cubicBezTo>
                  <a:pt x="216" y="168"/>
                  <a:pt x="168" y="216"/>
                  <a:pt x="108" y="216"/>
                </a:cubicBezTo>
                <a:close/>
                <a:moveTo>
                  <a:pt x="108" y="48"/>
                </a:moveTo>
                <a:cubicBezTo>
                  <a:pt x="75" y="48"/>
                  <a:pt x="48" y="75"/>
                  <a:pt x="48" y="108"/>
                </a:cubicBezTo>
                <a:cubicBezTo>
                  <a:pt x="48" y="141"/>
                  <a:pt x="75" y="168"/>
                  <a:pt x="108" y="168"/>
                </a:cubicBezTo>
                <a:cubicBezTo>
                  <a:pt x="141" y="168"/>
                  <a:pt x="168" y="141"/>
                  <a:pt x="168" y="108"/>
                </a:cubicBezTo>
                <a:cubicBezTo>
                  <a:pt x="168" y="75"/>
                  <a:pt x="141" y="48"/>
                  <a:pt x="108" y="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406400" dist="38100" dir="5400000" algn="t" rotWithShape="0">
              <a:schemeClr val="accent3">
                <a:alpha val="7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8072" y="2467248"/>
            <a:ext cx="2301170" cy="2301170"/>
          </a:xfrm>
        </p:spPr>
      </p:pic>
      <p:sp>
        <p:nvSpPr>
          <p:cNvPr id="59" name="Scroll: Horizontal 58">
            <a:extLst>
              <a:ext uri="{FF2B5EF4-FFF2-40B4-BE49-F238E27FC236}">
                <a16:creationId xmlns:a16="http://schemas.microsoft.com/office/drawing/2014/main" id="{77F01F52-8FB8-4F78-8C7E-BAA01C6E8CCD}"/>
              </a:ext>
            </a:extLst>
          </p:cNvPr>
          <p:cNvSpPr/>
          <p:nvPr/>
        </p:nvSpPr>
        <p:spPr>
          <a:xfrm>
            <a:off x="1340137" y="4365435"/>
            <a:ext cx="3108960" cy="1570985"/>
          </a:xfrm>
          <a:prstGeom prst="horizontalScroll">
            <a:avLst>
              <a:gd name="adj" fmla="val 25000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2700000" scaled="1"/>
          </a:gradFill>
          <a:ln w="31750">
            <a:solidFill>
              <a:schemeClr val="accent2"/>
            </a:solidFill>
          </a:ln>
          <a:effectLst>
            <a:outerShdw blurRad="800100" dist="5461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7AC5E9B-6B4E-4525-8F5B-E664B0437A9E}"/>
              </a:ext>
            </a:extLst>
          </p:cNvPr>
          <p:cNvSpPr/>
          <p:nvPr/>
        </p:nvSpPr>
        <p:spPr>
          <a:xfrm>
            <a:off x="1630307" y="4768418"/>
            <a:ext cx="2790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Fredoka One" panose="02000000000000000000"/>
              </a:rPr>
              <a:t>3 </a:t>
            </a:r>
            <a:r>
              <a:rPr lang="en-US" sz="2400" b="1" dirty="0" err="1">
                <a:solidFill>
                  <a:schemeClr val="bg1"/>
                </a:solidFill>
                <a:latin typeface="Fredoka One" panose="02000000000000000000"/>
              </a:rPr>
              <a:t>fakti</a:t>
            </a:r>
            <a:r>
              <a:rPr lang="en-US" sz="2400" b="1" dirty="0">
                <a:solidFill>
                  <a:schemeClr val="bg1"/>
                </a:solidFill>
                <a:latin typeface="Fredoka One" panose="0200000000000000000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Fredoka One" panose="02000000000000000000"/>
              </a:rPr>
              <a:t>olustikust</a:t>
            </a:r>
            <a:r>
              <a:rPr lang="en-US" sz="2400" b="1" dirty="0">
                <a:solidFill>
                  <a:schemeClr val="bg1"/>
                </a:solidFill>
                <a:latin typeface="Fredoka One" panose="0200000000000000000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Fredoka One" panose="02000000000000000000"/>
              </a:rPr>
              <a:t>ehk</a:t>
            </a:r>
            <a:r>
              <a:rPr lang="en-US" sz="2400" b="1" dirty="0">
                <a:solidFill>
                  <a:schemeClr val="bg1"/>
                </a:solidFill>
                <a:latin typeface="Fredoka One" panose="0200000000000000000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Fredoka One" panose="02000000000000000000"/>
              </a:rPr>
              <a:t>olevikust</a:t>
            </a:r>
            <a:r>
              <a:rPr lang="en-US" sz="2400" b="1" dirty="0">
                <a:solidFill>
                  <a:schemeClr val="bg1"/>
                </a:solidFill>
                <a:latin typeface="Fredoka One" panose="02000000000000000000"/>
              </a:rPr>
              <a:t> </a:t>
            </a:r>
            <a:endParaRPr lang="id-ID" sz="2800" dirty="0">
              <a:solidFill>
                <a:schemeClr val="bg1"/>
              </a:solidFill>
              <a:latin typeface="Fredoka One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6C6E1618-E832-4663-8BA0-AADA309D498A}"/>
              </a:ext>
            </a:extLst>
          </p:cNvPr>
          <p:cNvSpPr/>
          <p:nvPr/>
        </p:nvSpPr>
        <p:spPr>
          <a:xfrm>
            <a:off x="4591332" y="5211213"/>
            <a:ext cx="264672" cy="264672"/>
          </a:xfrm>
          <a:custGeom>
            <a:avLst/>
            <a:gdLst>
              <a:gd name="connsiteX0" fmla="*/ 256994 w 659990"/>
              <a:gd name="connsiteY0" fmla="*/ 0 h 659990"/>
              <a:gd name="connsiteX1" fmla="*/ 402996 w 659990"/>
              <a:gd name="connsiteY1" fmla="*/ 0 h 659990"/>
              <a:gd name="connsiteX2" fmla="*/ 659990 w 659990"/>
              <a:gd name="connsiteY2" fmla="*/ 256994 h 659990"/>
              <a:gd name="connsiteX3" fmla="*/ 659990 w 659990"/>
              <a:gd name="connsiteY3" fmla="*/ 402996 h 659990"/>
              <a:gd name="connsiteX4" fmla="*/ 402996 w 659990"/>
              <a:gd name="connsiteY4" fmla="*/ 659990 h 659990"/>
              <a:gd name="connsiteX5" fmla="*/ 256994 w 659990"/>
              <a:gd name="connsiteY5" fmla="*/ 659990 h 659990"/>
              <a:gd name="connsiteX6" fmla="*/ 0 w 659990"/>
              <a:gd name="connsiteY6" fmla="*/ 402996 h 659990"/>
              <a:gd name="connsiteX7" fmla="*/ 0 w 659990"/>
              <a:gd name="connsiteY7" fmla="*/ 256994 h 659990"/>
              <a:gd name="connsiteX8" fmla="*/ 256994 w 659990"/>
              <a:gd name="connsiteY8" fmla="*/ 0 h 65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990" h="659990">
                <a:moveTo>
                  <a:pt x="256994" y="0"/>
                </a:moveTo>
                <a:lnTo>
                  <a:pt x="402996" y="0"/>
                </a:lnTo>
                <a:cubicBezTo>
                  <a:pt x="544930" y="0"/>
                  <a:pt x="659990" y="115060"/>
                  <a:pt x="659990" y="256994"/>
                </a:cubicBezTo>
                <a:lnTo>
                  <a:pt x="659990" y="402996"/>
                </a:lnTo>
                <a:cubicBezTo>
                  <a:pt x="659990" y="544930"/>
                  <a:pt x="544930" y="659990"/>
                  <a:pt x="402996" y="659990"/>
                </a:cubicBezTo>
                <a:lnTo>
                  <a:pt x="256994" y="659990"/>
                </a:lnTo>
                <a:cubicBezTo>
                  <a:pt x="115060" y="659990"/>
                  <a:pt x="0" y="544930"/>
                  <a:pt x="0" y="402996"/>
                </a:cubicBezTo>
                <a:lnTo>
                  <a:pt x="0" y="256994"/>
                </a:lnTo>
                <a:cubicBezTo>
                  <a:pt x="0" y="115060"/>
                  <a:pt x="115060" y="0"/>
                  <a:pt x="256994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/>
              </a:gs>
            </a:gsLst>
            <a:lin ang="8100000" scaled="1"/>
          </a:gradFill>
          <a:ln>
            <a:noFill/>
          </a:ln>
          <a:effectLst>
            <a:outerShdw blurRad="419100" dist="304800" dir="318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61">
            <a:extLst>
              <a:ext uri="{FF2B5EF4-FFF2-40B4-BE49-F238E27FC236}">
                <a16:creationId xmlns:a16="http://schemas.microsoft.com/office/drawing/2014/main" id="{8C94A21C-3012-4547-B216-8CA448E34224}"/>
              </a:ext>
            </a:extLst>
          </p:cNvPr>
          <p:cNvSpPr/>
          <p:nvPr/>
        </p:nvSpPr>
        <p:spPr>
          <a:xfrm>
            <a:off x="6964681" y="2808583"/>
            <a:ext cx="4184754" cy="1240831"/>
          </a:xfrm>
          <a:prstGeom prst="roundRect">
            <a:avLst>
              <a:gd name="adj" fmla="val 5737"/>
            </a:avLst>
          </a:prstGeom>
          <a:solidFill>
            <a:schemeClr val="bg1"/>
          </a:solidFill>
          <a:ln>
            <a:noFill/>
          </a:ln>
          <a:effectLst>
            <a:outerShdw blurRad="469900" dist="381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mitmekeelne</a:t>
            </a:r>
            <a:r>
              <a:rPr lang="en-US" sz="2400" b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Kutsekool</a:t>
            </a:r>
            <a:r>
              <a:rPr lang="en-US" sz="2400" b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</a:t>
            </a:r>
            <a:r>
              <a:rPr lang="en-US" sz="2400" b="1" dirty="0" err="1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eesti</a:t>
            </a:r>
            <a:r>
              <a:rPr lang="en-US" sz="2400" b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ja </a:t>
            </a:r>
            <a:r>
              <a:rPr lang="en-US" sz="2400" b="1" dirty="0" err="1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vene</a:t>
            </a:r>
            <a:r>
              <a:rPr lang="en-US" sz="2400" b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</a:t>
            </a:r>
          </a:p>
        </p:txBody>
      </p:sp>
      <p:sp>
        <p:nvSpPr>
          <p:cNvPr id="22" name="Rectangle: Rounded Corners 61">
            <a:extLst>
              <a:ext uri="{FF2B5EF4-FFF2-40B4-BE49-F238E27FC236}">
                <a16:creationId xmlns:a16="http://schemas.microsoft.com/office/drawing/2014/main" id="{8C94A21C-3012-4547-B216-8CA448E34224}"/>
              </a:ext>
            </a:extLst>
          </p:cNvPr>
          <p:cNvSpPr/>
          <p:nvPr/>
        </p:nvSpPr>
        <p:spPr>
          <a:xfrm>
            <a:off x="6964681" y="4410943"/>
            <a:ext cx="4184754" cy="1240831"/>
          </a:xfrm>
          <a:prstGeom prst="roundRect">
            <a:avLst>
              <a:gd name="adj" fmla="val 5737"/>
            </a:avLst>
          </a:prstGeom>
          <a:solidFill>
            <a:schemeClr val="bg1"/>
          </a:solidFill>
          <a:ln>
            <a:noFill/>
          </a:ln>
          <a:effectLst>
            <a:outerShdw blurRad="469900" dist="381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Kutseõpe</a:t>
            </a:r>
            <a:r>
              <a:rPr lang="en-US" sz="2400" b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2.kuni 5.tasemeni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85" y="4298058"/>
            <a:ext cx="1421578" cy="1421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5"/>
          <a:stretch/>
        </p:blipFill>
        <p:spPr>
          <a:xfrm>
            <a:off x="4694162" y="2658344"/>
            <a:ext cx="2270519" cy="1226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68" y="859515"/>
            <a:ext cx="2127865" cy="212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8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17" grpId="0" animBg="1"/>
      <p:bldP spid="64" grpId="0" animBg="1"/>
      <p:bldP spid="65" grpId="0" animBg="1"/>
      <p:bldP spid="66" grpId="0" animBg="1"/>
      <p:bldP spid="59" grpId="0" animBg="1"/>
      <p:bldP spid="60" grpId="0"/>
      <p:bldP spid="63" grpId="0" animBg="1"/>
      <p:bldP spid="18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9A4A9F-C959-4A0A-892E-978E666CA1FA}"/>
              </a:ext>
            </a:extLst>
          </p:cNvPr>
          <p:cNvSpPr/>
          <p:nvPr/>
        </p:nvSpPr>
        <p:spPr>
          <a:xfrm>
            <a:off x="4366035" y="1992332"/>
            <a:ext cx="5467683" cy="1057110"/>
          </a:xfrm>
          <a:prstGeom prst="roundRect">
            <a:avLst>
              <a:gd name="adj" fmla="val 243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Kestlik</a:t>
            </a:r>
            <a:r>
              <a:rPr lang="en-US" sz="2400" b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majandus</a:t>
            </a:r>
            <a:endParaRPr lang="en-US" sz="2400" b="1" dirty="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2D32D561-6E0D-4D60-BA41-B2545161D844}"/>
              </a:ext>
            </a:extLst>
          </p:cNvPr>
          <p:cNvSpPr>
            <a:spLocks noEditPoints="1"/>
          </p:cNvSpPr>
          <p:nvPr/>
        </p:nvSpPr>
        <p:spPr bwMode="auto">
          <a:xfrm>
            <a:off x="11136621" y="1302630"/>
            <a:ext cx="261182" cy="261735"/>
          </a:xfrm>
          <a:custGeom>
            <a:avLst/>
            <a:gdLst>
              <a:gd name="T0" fmla="*/ 470 w 940"/>
              <a:gd name="T1" fmla="*/ 940 h 940"/>
              <a:gd name="T2" fmla="*/ 0 w 940"/>
              <a:gd name="T3" fmla="*/ 470 h 940"/>
              <a:gd name="T4" fmla="*/ 470 w 940"/>
              <a:gd name="T5" fmla="*/ 0 h 940"/>
              <a:gd name="T6" fmla="*/ 940 w 940"/>
              <a:gd name="T7" fmla="*/ 470 h 940"/>
              <a:gd name="T8" fmla="*/ 470 w 940"/>
              <a:gd name="T9" fmla="*/ 940 h 940"/>
              <a:gd name="T10" fmla="*/ 470 w 940"/>
              <a:gd name="T11" fmla="*/ 48 h 940"/>
              <a:gd name="T12" fmla="*/ 48 w 940"/>
              <a:gd name="T13" fmla="*/ 470 h 940"/>
              <a:gd name="T14" fmla="*/ 470 w 940"/>
              <a:gd name="T15" fmla="*/ 892 h 940"/>
              <a:gd name="T16" fmla="*/ 892 w 940"/>
              <a:gd name="T17" fmla="*/ 470 h 940"/>
              <a:gd name="T18" fmla="*/ 470 w 940"/>
              <a:gd name="T19" fmla="*/ 48 h 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0" h="940">
                <a:moveTo>
                  <a:pt x="470" y="940"/>
                </a:moveTo>
                <a:cubicBezTo>
                  <a:pt x="211" y="940"/>
                  <a:pt x="0" y="729"/>
                  <a:pt x="0" y="470"/>
                </a:cubicBezTo>
                <a:cubicBezTo>
                  <a:pt x="0" y="211"/>
                  <a:pt x="211" y="0"/>
                  <a:pt x="470" y="0"/>
                </a:cubicBezTo>
                <a:cubicBezTo>
                  <a:pt x="729" y="0"/>
                  <a:pt x="940" y="211"/>
                  <a:pt x="940" y="470"/>
                </a:cubicBezTo>
                <a:cubicBezTo>
                  <a:pt x="940" y="729"/>
                  <a:pt x="729" y="940"/>
                  <a:pt x="470" y="940"/>
                </a:cubicBezTo>
                <a:close/>
                <a:moveTo>
                  <a:pt x="470" y="48"/>
                </a:moveTo>
                <a:cubicBezTo>
                  <a:pt x="237" y="48"/>
                  <a:pt x="48" y="237"/>
                  <a:pt x="48" y="470"/>
                </a:cubicBezTo>
                <a:cubicBezTo>
                  <a:pt x="48" y="703"/>
                  <a:pt x="237" y="892"/>
                  <a:pt x="470" y="892"/>
                </a:cubicBezTo>
                <a:cubicBezTo>
                  <a:pt x="703" y="892"/>
                  <a:pt x="892" y="703"/>
                  <a:pt x="892" y="470"/>
                </a:cubicBezTo>
                <a:cubicBezTo>
                  <a:pt x="892" y="237"/>
                  <a:pt x="703" y="48"/>
                  <a:pt x="470" y="48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DBE3A212-6DB2-4629-86A4-C99D7310259B}"/>
              </a:ext>
            </a:extLst>
          </p:cNvPr>
          <p:cNvSpPr>
            <a:spLocks/>
          </p:cNvSpPr>
          <p:nvPr/>
        </p:nvSpPr>
        <p:spPr bwMode="auto">
          <a:xfrm rot="2700000">
            <a:off x="8806946" y="3442007"/>
            <a:ext cx="64509" cy="393088"/>
          </a:xfrm>
          <a:custGeom>
            <a:avLst/>
            <a:gdLst>
              <a:gd name="T0" fmla="*/ 34 w 138"/>
              <a:gd name="T1" fmla="*/ 841 h 841"/>
              <a:gd name="T2" fmla="*/ 18 w 138"/>
              <a:gd name="T3" fmla="*/ 835 h 841"/>
              <a:gd name="T4" fmla="*/ 16 w 138"/>
              <a:gd name="T5" fmla="*/ 801 h 841"/>
              <a:gd name="T6" fmla="*/ 79 w 138"/>
              <a:gd name="T7" fmla="*/ 729 h 841"/>
              <a:gd name="T8" fmla="*/ 17 w 138"/>
              <a:gd name="T9" fmla="*/ 654 h 841"/>
              <a:gd name="T10" fmla="*/ 18 w 138"/>
              <a:gd name="T11" fmla="*/ 624 h 841"/>
              <a:gd name="T12" fmla="*/ 81 w 138"/>
              <a:gd name="T13" fmla="*/ 549 h 841"/>
              <a:gd name="T14" fmla="*/ 20 w 138"/>
              <a:gd name="T15" fmla="*/ 476 h 841"/>
              <a:gd name="T16" fmla="*/ 20 w 138"/>
              <a:gd name="T17" fmla="*/ 445 h 841"/>
              <a:gd name="T18" fmla="*/ 71 w 138"/>
              <a:gd name="T19" fmla="*/ 388 h 841"/>
              <a:gd name="T20" fmla="*/ 7 w 138"/>
              <a:gd name="T21" fmla="*/ 310 h 841"/>
              <a:gd name="T22" fmla="*/ 8 w 138"/>
              <a:gd name="T23" fmla="*/ 279 h 841"/>
              <a:gd name="T24" fmla="*/ 71 w 138"/>
              <a:gd name="T25" fmla="*/ 208 h 841"/>
              <a:gd name="T26" fmla="*/ 7 w 138"/>
              <a:gd name="T27" fmla="*/ 130 h 841"/>
              <a:gd name="T28" fmla="*/ 8 w 138"/>
              <a:gd name="T29" fmla="*/ 100 h 841"/>
              <a:gd name="T30" fmla="*/ 82 w 138"/>
              <a:gd name="T31" fmla="*/ 12 h 841"/>
              <a:gd name="T32" fmla="*/ 115 w 138"/>
              <a:gd name="T33" fmla="*/ 9 h 841"/>
              <a:gd name="T34" fmla="*/ 118 w 138"/>
              <a:gd name="T35" fmla="*/ 42 h 841"/>
              <a:gd name="T36" fmla="*/ 57 w 138"/>
              <a:gd name="T37" fmla="*/ 115 h 841"/>
              <a:gd name="T38" fmla="*/ 121 w 138"/>
              <a:gd name="T39" fmla="*/ 194 h 841"/>
              <a:gd name="T40" fmla="*/ 120 w 138"/>
              <a:gd name="T41" fmla="*/ 225 h 841"/>
              <a:gd name="T42" fmla="*/ 57 w 138"/>
              <a:gd name="T43" fmla="*/ 296 h 841"/>
              <a:gd name="T44" fmla="*/ 121 w 138"/>
              <a:gd name="T45" fmla="*/ 374 h 841"/>
              <a:gd name="T46" fmla="*/ 120 w 138"/>
              <a:gd name="T47" fmla="*/ 405 h 841"/>
              <a:gd name="T48" fmla="*/ 70 w 138"/>
              <a:gd name="T49" fmla="*/ 461 h 841"/>
              <a:gd name="T50" fmla="*/ 130 w 138"/>
              <a:gd name="T51" fmla="*/ 534 h 841"/>
              <a:gd name="T52" fmla="*/ 130 w 138"/>
              <a:gd name="T53" fmla="*/ 564 h 841"/>
              <a:gd name="T54" fmla="*/ 67 w 138"/>
              <a:gd name="T55" fmla="*/ 639 h 841"/>
              <a:gd name="T56" fmla="*/ 129 w 138"/>
              <a:gd name="T57" fmla="*/ 714 h 841"/>
              <a:gd name="T58" fmla="*/ 128 w 138"/>
              <a:gd name="T59" fmla="*/ 745 h 841"/>
              <a:gd name="T60" fmla="*/ 52 w 138"/>
              <a:gd name="T61" fmla="*/ 833 h 841"/>
              <a:gd name="T62" fmla="*/ 34 w 138"/>
              <a:gd name="T63" fmla="*/ 841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8" h="841">
                <a:moveTo>
                  <a:pt x="34" y="841"/>
                </a:moveTo>
                <a:cubicBezTo>
                  <a:pt x="28" y="841"/>
                  <a:pt x="23" y="839"/>
                  <a:pt x="18" y="835"/>
                </a:cubicBezTo>
                <a:cubicBezTo>
                  <a:pt x="8" y="827"/>
                  <a:pt x="7" y="811"/>
                  <a:pt x="16" y="801"/>
                </a:cubicBezTo>
                <a:cubicBezTo>
                  <a:pt x="79" y="729"/>
                  <a:pt x="79" y="729"/>
                  <a:pt x="79" y="729"/>
                </a:cubicBezTo>
                <a:cubicBezTo>
                  <a:pt x="17" y="654"/>
                  <a:pt x="17" y="654"/>
                  <a:pt x="17" y="654"/>
                </a:cubicBezTo>
                <a:cubicBezTo>
                  <a:pt x="10" y="645"/>
                  <a:pt x="10" y="632"/>
                  <a:pt x="18" y="624"/>
                </a:cubicBezTo>
                <a:cubicBezTo>
                  <a:pt x="81" y="549"/>
                  <a:pt x="81" y="549"/>
                  <a:pt x="81" y="549"/>
                </a:cubicBezTo>
                <a:cubicBezTo>
                  <a:pt x="20" y="476"/>
                  <a:pt x="20" y="476"/>
                  <a:pt x="20" y="476"/>
                </a:cubicBezTo>
                <a:cubicBezTo>
                  <a:pt x="12" y="467"/>
                  <a:pt x="12" y="454"/>
                  <a:pt x="20" y="445"/>
                </a:cubicBezTo>
                <a:cubicBezTo>
                  <a:pt x="71" y="388"/>
                  <a:pt x="71" y="388"/>
                  <a:pt x="71" y="388"/>
                </a:cubicBezTo>
                <a:cubicBezTo>
                  <a:pt x="7" y="310"/>
                  <a:pt x="7" y="310"/>
                  <a:pt x="7" y="310"/>
                </a:cubicBezTo>
                <a:cubicBezTo>
                  <a:pt x="0" y="301"/>
                  <a:pt x="0" y="288"/>
                  <a:pt x="8" y="279"/>
                </a:cubicBezTo>
                <a:cubicBezTo>
                  <a:pt x="71" y="208"/>
                  <a:pt x="71" y="208"/>
                  <a:pt x="71" y="208"/>
                </a:cubicBezTo>
                <a:cubicBezTo>
                  <a:pt x="7" y="130"/>
                  <a:pt x="7" y="130"/>
                  <a:pt x="7" y="130"/>
                </a:cubicBezTo>
                <a:cubicBezTo>
                  <a:pt x="0" y="121"/>
                  <a:pt x="0" y="108"/>
                  <a:pt x="8" y="100"/>
                </a:cubicBezTo>
                <a:cubicBezTo>
                  <a:pt x="82" y="12"/>
                  <a:pt x="82" y="12"/>
                  <a:pt x="82" y="12"/>
                </a:cubicBezTo>
                <a:cubicBezTo>
                  <a:pt x="90" y="1"/>
                  <a:pt x="105" y="0"/>
                  <a:pt x="115" y="9"/>
                </a:cubicBezTo>
                <a:cubicBezTo>
                  <a:pt x="126" y="17"/>
                  <a:pt x="127" y="32"/>
                  <a:pt x="118" y="42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121" y="194"/>
                  <a:pt x="121" y="194"/>
                  <a:pt x="121" y="194"/>
                </a:cubicBezTo>
                <a:cubicBezTo>
                  <a:pt x="128" y="203"/>
                  <a:pt x="128" y="216"/>
                  <a:pt x="120" y="225"/>
                </a:cubicBezTo>
                <a:cubicBezTo>
                  <a:pt x="57" y="296"/>
                  <a:pt x="57" y="296"/>
                  <a:pt x="57" y="296"/>
                </a:cubicBezTo>
                <a:cubicBezTo>
                  <a:pt x="121" y="374"/>
                  <a:pt x="121" y="374"/>
                  <a:pt x="121" y="374"/>
                </a:cubicBezTo>
                <a:cubicBezTo>
                  <a:pt x="128" y="383"/>
                  <a:pt x="128" y="396"/>
                  <a:pt x="120" y="405"/>
                </a:cubicBezTo>
                <a:cubicBezTo>
                  <a:pt x="70" y="461"/>
                  <a:pt x="70" y="461"/>
                  <a:pt x="70" y="461"/>
                </a:cubicBezTo>
                <a:cubicBezTo>
                  <a:pt x="130" y="534"/>
                  <a:pt x="130" y="534"/>
                  <a:pt x="130" y="534"/>
                </a:cubicBezTo>
                <a:cubicBezTo>
                  <a:pt x="138" y="542"/>
                  <a:pt x="138" y="556"/>
                  <a:pt x="130" y="564"/>
                </a:cubicBezTo>
                <a:cubicBezTo>
                  <a:pt x="67" y="639"/>
                  <a:pt x="67" y="639"/>
                  <a:pt x="67" y="639"/>
                </a:cubicBezTo>
                <a:cubicBezTo>
                  <a:pt x="129" y="714"/>
                  <a:pt x="129" y="714"/>
                  <a:pt x="129" y="714"/>
                </a:cubicBezTo>
                <a:cubicBezTo>
                  <a:pt x="136" y="723"/>
                  <a:pt x="136" y="736"/>
                  <a:pt x="128" y="745"/>
                </a:cubicBezTo>
                <a:cubicBezTo>
                  <a:pt x="52" y="833"/>
                  <a:pt x="52" y="833"/>
                  <a:pt x="52" y="833"/>
                </a:cubicBezTo>
                <a:cubicBezTo>
                  <a:pt x="47" y="838"/>
                  <a:pt x="41" y="841"/>
                  <a:pt x="34" y="841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F48F3726-9FA2-40C4-A6E8-D8DCC78AC8AC}"/>
              </a:ext>
            </a:extLst>
          </p:cNvPr>
          <p:cNvSpPr>
            <a:spLocks noEditPoints="1"/>
          </p:cNvSpPr>
          <p:nvPr/>
        </p:nvSpPr>
        <p:spPr bwMode="auto">
          <a:xfrm rot="18000000">
            <a:off x="9767015" y="1709301"/>
            <a:ext cx="497161" cy="434393"/>
          </a:xfrm>
          <a:custGeom>
            <a:avLst/>
            <a:gdLst>
              <a:gd name="T0" fmla="*/ 1068 w 1092"/>
              <a:gd name="T1" fmla="*/ 952 h 952"/>
              <a:gd name="T2" fmla="*/ 1068 w 1092"/>
              <a:gd name="T3" fmla="*/ 952 h 952"/>
              <a:gd name="T4" fmla="*/ 25 w 1092"/>
              <a:gd name="T5" fmla="*/ 952 h 952"/>
              <a:gd name="T6" fmla="*/ 4 w 1092"/>
              <a:gd name="T7" fmla="*/ 940 h 952"/>
              <a:gd name="T8" fmla="*/ 4 w 1092"/>
              <a:gd name="T9" fmla="*/ 916 h 952"/>
              <a:gd name="T10" fmla="*/ 526 w 1092"/>
              <a:gd name="T11" fmla="*/ 12 h 952"/>
              <a:gd name="T12" fmla="*/ 547 w 1092"/>
              <a:gd name="T13" fmla="*/ 0 h 952"/>
              <a:gd name="T14" fmla="*/ 567 w 1092"/>
              <a:gd name="T15" fmla="*/ 12 h 952"/>
              <a:gd name="T16" fmla="*/ 1088 w 1092"/>
              <a:gd name="T17" fmla="*/ 914 h 952"/>
              <a:gd name="T18" fmla="*/ 1092 w 1092"/>
              <a:gd name="T19" fmla="*/ 928 h 952"/>
              <a:gd name="T20" fmla="*/ 1068 w 1092"/>
              <a:gd name="T21" fmla="*/ 952 h 952"/>
              <a:gd name="T22" fmla="*/ 66 w 1092"/>
              <a:gd name="T23" fmla="*/ 904 h 952"/>
              <a:gd name="T24" fmla="*/ 1027 w 1092"/>
              <a:gd name="T25" fmla="*/ 904 h 952"/>
              <a:gd name="T26" fmla="*/ 547 w 1092"/>
              <a:gd name="T27" fmla="*/ 72 h 952"/>
              <a:gd name="T28" fmla="*/ 66 w 1092"/>
              <a:gd name="T29" fmla="*/ 904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92" h="952">
                <a:moveTo>
                  <a:pt x="1068" y="952"/>
                </a:moveTo>
                <a:cubicBezTo>
                  <a:pt x="1068" y="952"/>
                  <a:pt x="1068" y="952"/>
                  <a:pt x="1068" y="952"/>
                </a:cubicBezTo>
                <a:cubicBezTo>
                  <a:pt x="25" y="952"/>
                  <a:pt x="25" y="952"/>
                  <a:pt x="25" y="952"/>
                </a:cubicBezTo>
                <a:cubicBezTo>
                  <a:pt x="16" y="952"/>
                  <a:pt x="8" y="947"/>
                  <a:pt x="4" y="940"/>
                </a:cubicBezTo>
                <a:cubicBezTo>
                  <a:pt x="0" y="932"/>
                  <a:pt x="0" y="923"/>
                  <a:pt x="4" y="916"/>
                </a:cubicBezTo>
                <a:cubicBezTo>
                  <a:pt x="526" y="12"/>
                  <a:pt x="526" y="12"/>
                  <a:pt x="526" y="12"/>
                </a:cubicBezTo>
                <a:cubicBezTo>
                  <a:pt x="530" y="5"/>
                  <a:pt x="538" y="0"/>
                  <a:pt x="547" y="0"/>
                </a:cubicBezTo>
                <a:cubicBezTo>
                  <a:pt x="555" y="0"/>
                  <a:pt x="563" y="5"/>
                  <a:pt x="567" y="12"/>
                </a:cubicBezTo>
                <a:cubicBezTo>
                  <a:pt x="1088" y="914"/>
                  <a:pt x="1088" y="914"/>
                  <a:pt x="1088" y="914"/>
                </a:cubicBezTo>
                <a:cubicBezTo>
                  <a:pt x="1091" y="918"/>
                  <a:pt x="1092" y="923"/>
                  <a:pt x="1092" y="928"/>
                </a:cubicBezTo>
                <a:cubicBezTo>
                  <a:pt x="1092" y="941"/>
                  <a:pt x="1082" y="952"/>
                  <a:pt x="1068" y="952"/>
                </a:cubicBezTo>
                <a:close/>
                <a:moveTo>
                  <a:pt x="66" y="904"/>
                </a:moveTo>
                <a:cubicBezTo>
                  <a:pt x="1027" y="904"/>
                  <a:pt x="1027" y="904"/>
                  <a:pt x="1027" y="904"/>
                </a:cubicBezTo>
                <a:cubicBezTo>
                  <a:pt x="547" y="72"/>
                  <a:pt x="547" y="72"/>
                  <a:pt x="547" y="72"/>
                </a:cubicBezTo>
                <a:lnTo>
                  <a:pt x="66" y="90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C7A33FB0-25D8-4B74-9161-1892D296CB3F}"/>
              </a:ext>
            </a:extLst>
          </p:cNvPr>
          <p:cNvSpPr>
            <a:spLocks/>
          </p:cNvSpPr>
          <p:nvPr/>
        </p:nvSpPr>
        <p:spPr bwMode="auto">
          <a:xfrm rot="19800000">
            <a:off x="4208476" y="5591486"/>
            <a:ext cx="64142" cy="390851"/>
          </a:xfrm>
          <a:custGeom>
            <a:avLst/>
            <a:gdLst>
              <a:gd name="T0" fmla="*/ 34 w 138"/>
              <a:gd name="T1" fmla="*/ 841 h 841"/>
              <a:gd name="T2" fmla="*/ 18 w 138"/>
              <a:gd name="T3" fmla="*/ 835 h 841"/>
              <a:gd name="T4" fmla="*/ 16 w 138"/>
              <a:gd name="T5" fmla="*/ 801 h 841"/>
              <a:gd name="T6" fmla="*/ 79 w 138"/>
              <a:gd name="T7" fmla="*/ 729 h 841"/>
              <a:gd name="T8" fmla="*/ 17 w 138"/>
              <a:gd name="T9" fmla="*/ 654 h 841"/>
              <a:gd name="T10" fmla="*/ 18 w 138"/>
              <a:gd name="T11" fmla="*/ 624 h 841"/>
              <a:gd name="T12" fmla="*/ 81 w 138"/>
              <a:gd name="T13" fmla="*/ 549 h 841"/>
              <a:gd name="T14" fmla="*/ 20 w 138"/>
              <a:gd name="T15" fmla="*/ 476 h 841"/>
              <a:gd name="T16" fmla="*/ 20 w 138"/>
              <a:gd name="T17" fmla="*/ 445 h 841"/>
              <a:gd name="T18" fmla="*/ 71 w 138"/>
              <a:gd name="T19" fmla="*/ 388 h 841"/>
              <a:gd name="T20" fmla="*/ 7 w 138"/>
              <a:gd name="T21" fmla="*/ 310 h 841"/>
              <a:gd name="T22" fmla="*/ 8 w 138"/>
              <a:gd name="T23" fmla="*/ 279 h 841"/>
              <a:gd name="T24" fmla="*/ 71 w 138"/>
              <a:gd name="T25" fmla="*/ 208 h 841"/>
              <a:gd name="T26" fmla="*/ 7 w 138"/>
              <a:gd name="T27" fmla="*/ 130 h 841"/>
              <a:gd name="T28" fmla="*/ 8 w 138"/>
              <a:gd name="T29" fmla="*/ 100 h 841"/>
              <a:gd name="T30" fmla="*/ 82 w 138"/>
              <a:gd name="T31" fmla="*/ 12 h 841"/>
              <a:gd name="T32" fmla="*/ 115 w 138"/>
              <a:gd name="T33" fmla="*/ 9 h 841"/>
              <a:gd name="T34" fmla="*/ 118 w 138"/>
              <a:gd name="T35" fmla="*/ 42 h 841"/>
              <a:gd name="T36" fmla="*/ 57 w 138"/>
              <a:gd name="T37" fmla="*/ 115 h 841"/>
              <a:gd name="T38" fmla="*/ 121 w 138"/>
              <a:gd name="T39" fmla="*/ 194 h 841"/>
              <a:gd name="T40" fmla="*/ 120 w 138"/>
              <a:gd name="T41" fmla="*/ 225 h 841"/>
              <a:gd name="T42" fmla="*/ 57 w 138"/>
              <a:gd name="T43" fmla="*/ 296 h 841"/>
              <a:gd name="T44" fmla="*/ 121 w 138"/>
              <a:gd name="T45" fmla="*/ 374 h 841"/>
              <a:gd name="T46" fmla="*/ 120 w 138"/>
              <a:gd name="T47" fmla="*/ 405 h 841"/>
              <a:gd name="T48" fmla="*/ 70 w 138"/>
              <a:gd name="T49" fmla="*/ 461 h 841"/>
              <a:gd name="T50" fmla="*/ 130 w 138"/>
              <a:gd name="T51" fmla="*/ 534 h 841"/>
              <a:gd name="T52" fmla="*/ 130 w 138"/>
              <a:gd name="T53" fmla="*/ 564 h 841"/>
              <a:gd name="T54" fmla="*/ 67 w 138"/>
              <a:gd name="T55" fmla="*/ 639 h 841"/>
              <a:gd name="T56" fmla="*/ 129 w 138"/>
              <a:gd name="T57" fmla="*/ 714 h 841"/>
              <a:gd name="T58" fmla="*/ 128 w 138"/>
              <a:gd name="T59" fmla="*/ 745 h 841"/>
              <a:gd name="T60" fmla="*/ 52 w 138"/>
              <a:gd name="T61" fmla="*/ 833 h 841"/>
              <a:gd name="T62" fmla="*/ 34 w 138"/>
              <a:gd name="T63" fmla="*/ 841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8" h="841">
                <a:moveTo>
                  <a:pt x="34" y="841"/>
                </a:moveTo>
                <a:cubicBezTo>
                  <a:pt x="28" y="841"/>
                  <a:pt x="23" y="839"/>
                  <a:pt x="18" y="835"/>
                </a:cubicBezTo>
                <a:cubicBezTo>
                  <a:pt x="8" y="827"/>
                  <a:pt x="7" y="811"/>
                  <a:pt x="16" y="801"/>
                </a:cubicBezTo>
                <a:cubicBezTo>
                  <a:pt x="79" y="729"/>
                  <a:pt x="79" y="729"/>
                  <a:pt x="79" y="729"/>
                </a:cubicBezTo>
                <a:cubicBezTo>
                  <a:pt x="17" y="654"/>
                  <a:pt x="17" y="654"/>
                  <a:pt x="17" y="654"/>
                </a:cubicBezTo>
                <a:cubicBezTo>
                  <a:pt x="10" y="645"/>
                  <a:pt x="10" y="632"/>
                  <a:pt x="18" y="624"/>
                </a:cubicBezTo>
                <a:cubicBezTo>
                  <a:pt x="81" y="549"/>
                  <a:pt x="81" y="549"/>
                  <a:pt x="81" y="549"/>
                </a:cubicBezTo>
                <a:cubicBezTo>
                  <a:pt x="20" y="476"/>
                  <a:pt x="20" y="476"/>
                  <a:pt x="20" y="476"/>
                </a:cubicBezTo>
                <a:cubicBezTo>
                  <a:pt x="12" y="467"/>
                  <a:pt x="12" y="454"/>
                  <a:pt x="20" y="445"/>
                </a:cubicBezTo>
                <a:cubicBezTo>
                  <a:pt x="71" y="388"/>
                  <a:pt x="71" y="388"/>
                  <a:pt x="71" y="388"/>
                </a:cubicBezTo>
                <a:cubicBezTo>
                  <a:pt x="7" y="310"/>
                  <a:pt x="7" y="310"/>
                  <a:pt x="7" y="310"/>
                </a:cubicBezTo>
                <a:cubicBezTo>
                  <a:pt x="0" y="301"/>
                  <a:pt x="0" y="288"/>
                  <a:pt x="8" y="279"/>
                </a:cubicBezTo>
                <a:cubicBezTo>
                  <a:pt x="71" y="208"/>
                  <a:pt x="71" y="208"/>
                  <a:pt x="71" y="208"/>
                </a:cubicBezTo>
                <a:cubicBezTo>
                  <a:pt x="7" y="130"/>
                  <a:pt x="7" y="130"/>
                  <a:pt x="7" y="130"/>
                </a:cubicBezTo>
                <a:cubicBezTo>
                  <a:pt x="0" y="121"/>
                  <a:pt x="0" y="108"/>
                  <a:pt x="8" y="100"/>
                </a:cubicBezTo>
                <a:cubicBezTo>
                  <a:pt x="82" y="12"/>
                  <a:pt x="82" y="12"/>
                  <a:pt x="82" y="12"/>
                </a:cubicBezTo>
                <a:cubicBezTo>
                  <a:pt x="90" y="1"/>
                  <a:pt x="105" y="0"/>
                  <a:pt x="115" y="9"/>
                </a:cubicBezTo>
                <a:cubicBezTo>
                  <a:pt x="126" y="17"/>
                  <a:pt x="127" y="32"/>
                  <a:pt x="118" y="42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121" y="194"/>
                  <a:pt x="121" y="194"/>
                  <a:pt x="121" y="194"/>
                </a:cubicBezTo>
                <a:cubicBezTo>
                  <a:pt x="128" y="203"/>
                  <a:pt x="128" y="216"/>
                  <a:pt x="120" y="225"/>
                </a:cubicBezTo>
                <a:cubicBezTo>
                  <a:pt x="57" y="296"/>
                  <a:pt x="57" y="296"/>
                  <a:pt x="57" y="296"/>
                </a:cubicBezTo>
                <a:cubicBezTo>
                  <a:pt x="121" y="374"/>
                  <a:pt x="121" y="374"/>
                  <a:pt x="121" y="374"/>
                </a:cubicBezTo>
                <a:cubicBezTo>
                  <a:pt x="128" y="383"/>
                  <a:pt x="128" y="396"/>
                  <a:pt x="120" y="405"/>
                </a:cubicBezTo>
                <a:cubicBezTo>
                  <a:pt x="70" y="461"/>
                  <a:pt x="70" y="461"/>
                  <a:pt x="70" y="461"/>
                </a:cubicBezTo>
                <a:cubicBezTo>
                  <a:pt x="130" y="534"/>
                  <a:pt x="130" y="534"/>
                  <a:pt x="130" y="534"/>
                </a:cubicBezTo>
                <a:cubicBezTo>
                  <a:pt x="138" y="542"/>
                  <a:pt x="138" y="556"/>
                  <a:pt x="130" y="564"/>
                </a:cubicBezTo>
                <a:cubicBezTo>
                  <a:pt x="67" y="639"/>
                  <a:pt x="67" y="639"/>
                  <a:pt x="67" y="639"/>
                </a:cubicBezTo>
                <a:cubicBezTo>
                  <a:pt x="129" y="714"/>
                  <a:pt x="129" y="714"/>
                  <a:pt x="129" y="714"/>
                </a:cubicBezTo>
                <a:cubicBezTo>
                  <a:pt x="136" y="723"/>
                  <a:pt x="136" y="736"/>
                  <a:pt x="128" y="745"/>
                </a:cubicBezTo>
                <a:cubicBezTo>
                  <a:pt x="52" y="833"/>
                  <a:pt x="52" y="833"/>
                  <a:pt x="52" y="833"/>
                </a:cubicBezTo>
                <a:cubicBezTo>
                  <a:pt x="47" y="838"/>
                  <a:pt x="41" y="841"/>
                  <a:pt x="34" y="841"/>
                </a:cubicBezTo>
                <a:close/>
              </a:path>
            </a:pathLst>
          </a:custGeom>
          <a:solidFill>
            <a:schemeClr val="accent5"/>
          </a:solidFill>
          <a:ln w="19050">
            <a:solidFill>
              <a:schemeClr val="accent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F3DC3280-5F46-4653-B6AF-6924B4230015}"/>
              </a:ext>
            </a:extLst>
          </p:cNvPr>
          <p:cNvSpPr>
            <a:spLocks noEditPoints="1"/>
          </p:cNvSpPr>
          <p:nvPr/>
        </p:nvSpPr>
        <p:spPr bwMode="auto">
          <a:xfrm>
            <a:off x="6625127" y="925086"/>
            <a:ext cx="116282" cy="116550"/>
          </a:xfrm>
          <a:custGeom>
            <a:avLst/>
            <a:gdLst>
              <a:gd name="T0" fmla="*/ 108 w 216"/>
              <a:gd name="T1" fmla="*/ 216 h 216"/>
              <a:gd name="T2" fmla="*/ 0 w 216"/>
              <a:gd name="T3" fmla="*/ 108 h 216"/>
              <a:gd name="T4" fmla="*/ 108 w 216"/>
              <a:gd name="T5" fmla="*/ 0 h 216"/>
              <a:gd name="T6" fmla="*/ 216 w 216"/>
              <a:gd name="T7" fmla="*/ 108 h 216"/>
              <a:gd name="T8" fmla="*/ 108 w 216"/>
              <a:gd name="T9" fmla="*/ 216 h 216"/>
              <a:gd name="T10" fmla="*/ 108 w 216"/>
              <a:gd name="T11" fmla="*/ 48 h 216"/>
              <a:gd name="T12" fmla="*/ 48 w 216"/>
              <a:gd name="T13" fmla="*/ 108 h 216"/>
              <a:gd name="T14" fmla="*/ 108 w 216"/>
              <a:gd name="T15" fmla="*/ 168 h 216"/>
              <a:gd name="T16" fmla="*/ 168 w 216"/>
              <a:gd name="T17" fmla="*/ 108 h 216"/>
              <a:gd name="T18" fmla="*/ 108 w 216"/>
              <a:gd name="T19" fmla="*/ 4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" h="216">
                <a:moveTo>
                  <a:pt x="108" y="216"/>
                </a:moveTo>
                <a:cubicBezTo>
                  <a:pt x="48" y="216"/>
                  <a:pt x="0" y="168"/>
                  <a:pt x="0" y="108"/>
                </a:cubicBezTo>
                <a:cubicBezTo>
                  <a:pt x="0" y="48"/>
                  <a:pt x="48" y="0"/>
                  <a:pt x="108" y="0"/>
                </a:cubicBezTo>
                <a:cubicBezTo>
                  <a:pt x="168" y="0"/>
                  <a:pt x="216" y="48"/>
                  <a:pt x="216" y="108"/>
                </a:cubicBezTo>
                <a:cubicBezTo>
                  <a:pt x="216" y="168"/>
                  <a:pt x="168" y="216"/>
                  <a:pt x="108" y="216"/>
                </a:cubicBezTo>
                <a:close/>
                <a:moveTo>
                  <a:pt x="108" y="48"/>
                </a:moveTo>
                <a:cubicBezTo>
                  <a:pt x="75" y="48"/>
                  <a:pt x="48" y="75"/>
                  <a:pt x="48" y="108"/>
                </a:cubicBezTo>
                <a:cubicBezTo>
                  <a:pt x="48" y="141"/>
                  <a:pt x="75" y="168"/>
                  <a:pt x="108" y="168"/>
                </a:cubicBezTo>
                <a:cubicBezTo>
                  <a:pt x="141" y="168"/>
                  <a:pt x="168" y="141"/>
                  <a:pt x="168" y="108"/>
                </a:cubicBezTo>
                <a:cubicBezTo>
                  <a:pt x="168" y="75"/>
                  <a:pt x="141" y="48"/>
                  <a:pt x="108" y="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406400" dist="38100" dir="5400000" algn="t" rotWithShape="0">
              <a:schemeClr val="accent3">
                <a:alpha val="7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F951F1F-8C99-4028-83E5-68FD571398FA}"/>
              </a:ext>
            </a:extLst>
          </p:cNvPr>
          <p:cNvGrpSpPr/>
          <p:nvPr/>
        </p:nvGrpSpPr>
        <p:grpSpPr>
          <a:xfrm>
            <a:off x="10454631" y="3468408"/>
            <a:ext cx="681990" cy="724852"/>
            <a:chOff x="5633860" y="7609329"/>
            <a:chExt cx="681990" cy="724852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093540C-CBB8-42FF-BBAE-6DA3755D44FE}"/>
                </a:ext>
              </a:extLst>
            </p:cNvPr>
            <p:cNvSpPr/>
            <p:nvPr/>
          </p:nvSpPr>
          <p:spPr>
            <a:xfrm>
              <a:off x="5658625" y="7629331"/>
              <a:ext cx="657225" cy="704850"/>
            </a:xfrm>
            <a:custGeom>
              <a:avLst/>
              <a:gdLst>
                <a:gd name="connsiteX0" fmla="*/ 60138 w 657225"/>
                <a:gd name="connsiteY0" fmla="*/ 384256 h 704850"/>
                <a:gd name="connsiteX1" fmla="*/ 42041 w 657225"/>
                <a:gd name="connsiteY1" fmla="*/ 564278 h 704850"/>
                <a:gd name="connsiteX2" fmla="*/ 174438 w 657225"/>
                <a:gd name="connsiteY2" fmla="*/ 611903 h 704850"/>
                <a:gd name="connsiteX3" fmla="*/ 217301 w 657225"/>
                <a:gd name="connsiteY3" fmla="*/ 605236 h 704850"/>
                <a:gd name="connsiteX4" fmla="*/ 363033 w 657225"/>
                <a:gd name="connsiteY4" fmla="*/ 711916 h 704850"/>
                <a:gd name="connsiteX5" fmla="*/ 487811 w 657225"/>
                <a:gd name="connsiteY5" fmla="*/ 581423 h 704850"/>
                <a:gd name="connsiteX6" fmla="*/ 531626 w 657225"/>
                <a:gd name="connsiteY6" fmla="*/ 580471 h 704850"/>
                <a:gd name="connsiteX7" fmla="*/ 653546 w 657225"/>
                <a:gd name="connsiteY7" fmla="*/ 510938 h 704850"/>
                <a:gd name="connsiteX8" fmla="*/ 604968 w 657225"/>
                <a:gd name="connsiteY8" fmla="*/ 336631 h 704850"/>
                <a:gd name="connsiteX9" fmla="*/ 601158 w 657225"/>
                <a:gd name="connsiteY9" fmla="*/ 332821 h 704850"/>
                <a:gd name="connsiteX10" fmla="*/ 622113 w 657225"/>
                <a:gd name="connsiteY10" fmla="*/ 148036 h 704850"/>
                <a:gd name="connsiteX11" fmla="*/ 489716 w 657225"/>
                <a:gd name="connsiteY11" fmla="*/ 100411 h 704850"/>
                <a:gd name="connsiteX12" fmla="*/ 446853 w 657225"/>
                <a:gd name="connsiteY12" fmla="*/ 107078 h 704850"/>
                <a:gd name="connsiteX13" fmla="*/ 301121 w 657225"/>
                <a:gd name="connsiteY13" fmla="*/ 398 h 704850"/>
                <a:gd name="connsiteX14" fmla="*/ 176343 w 657225"/>
                <a:gd name="connsiteY14" fmla="*/ 130891 h 704850"/>
                <a:gd name="connsiteX15" fmla="*/ 132528 w 657225"/>
                <a:gd name="connsiteY15" fmla="*/ 131843 h 704850"/>
                <a:gd name="connsiteX16" fmla="*/ 10608 w 657225"/>
                <a:gd name="connsiteY16" fmla="*/ 201376 h 704850"/>
                <a:gd name="connsiteX17" fmla="*/ 62996 w 657225"/>
                <a:gd name="connsiteY17" fmla="*/ 380446 h 704850"/>
                <a:gd name="connsiteX18" fmla="*/ 60138 w 657225"/>
                <a:gd name="connsiteY18" fmla="*/ 384256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57225" h="704850">
                  <a:moveTo>
                    <a:pt x="60138" y="384256"/>
                  </a:moveTo>
                  <a:cubicBezTo>
                    <a:pt x="1083" y="480458"/>
                    <a:pt x="22991" y="538561"/>
                    <a:pt x="42041" y="564278"/>
                  </a:cubicBezTo>
                  <a:cubicBezTo>
                    <a:pt x="60138" y="589996"/>
                    <a:pt x="98238" y="618571"/>
                    <a:pt x="174438" y="611903"/>
                  </a:cubicBezTo>
                  <a:cubicBezTo>
                    <a:pt x="187773" y="610951"/>
                    <a:pt x="202061" y="608093"/>
                    <a:pt x="217301" y="605236"/>
                  </a:cubicBezTo>
                  <a:cubicBezTo>
                    <a:pt x="256353" y="678578"/>
                    <a:pt x="307788" y="716678"/>
                    <a:pt x="363033" y="711916"/>
                  </a:cubicBezTo>
                  <a:cubicBezTo>
                    <a:pt x="418278" y="707153"/>
                    <a:pt x="462093" y="660481"/>
                    <a:pt x="487811" y="581423"/>
                  </a:cubicBezTo>
                  <a:cubicBezTo>
                    <a:pt x="503051" y="582376"/>
                    <a:pt x="517338" y="582376"/>
                    <a:pt x="531626" y="580471"/>
                  </a:cubicBezTo>
                  <a:cubicBezTo>
                    <a:pt x="607826" y="573803"/>
                    <a:pt x="640211" y="539513"/>
                    <a:pt x="653546" y="510938"/>
                  </a:cubicBezTo>
                  <a:cubicBezTo>
                    <a:pt x="667833" y="482363"/>
                    <a:pt x="679263" y="421403"/>
                    <a:pt x="604968" y="336631"/>
                  </a:cubicBezTo>
                  <a:cubicBezTo>
                    <a:pt x="604016" y="335678"/>
                    <a:pt x="602111" y="333773"/>
                    <a:pt x="601158" y="332821"/>
                  </a:cubicBezTo>
                  <a:cubicBezTo>
                    <a:pt x="646878" y="260431"/>
                    <a:pt x="655451" y="193756"/>
                    <a:pt x="622113" y="148036"/>
                  </a:cubicBezTo>
                  <a:cubicBezTo>
                    <a:pt x="604016" y="122318"/>
                    <a:pt x="565916" y="93743"/>
                    <a:pt x="489716" y="100411"/>
                  </a:cubicBezTo>
                  <a:cubicBezTo>
                    <a:pt x="476381" y="101363"/>
                    <a:pt x="462093" y="104221"/>
                    <a:pt x="446853" y="107078"/>
                  </a:cubicBezTo>
                  <a:cubicBezTo>
                    <a:pt x="407801" y="33736"/>
                    <a:pt x="356366" y="-4364"/>
                    <a:pt x="301121" y="398"/>
                  </a:cubicBezTo>
                  <a:cubicBezTo>
                    <a:pt x="245876" y="5161"/>
                    <a:pt x="202061" y="51833"/>
                    <a:pt x="176343" y="130891"/>
                  </a:cubicBezTo>
                  <a:cubicBezTo>
                    <a:pt x="161103" y="129938"/>
                    <a:pt x="146816" y="129938"/>
                    <a:pt x="132528" y="131843"/>
                  </a:cubicBezTo>
                  <a:cubicBezTo>
                    <a:pt x="56328" y="138511"/>
                    <a:pt x="23943" y="172801"/>
                    <a:pt x="10608" y="201376"/>
                  </a:cubicBezTo>
                  <a:cubicBezTo>
                    <a:pt x="-14157" y="251858"/>
                    <a:pt x="4893" y="316628"/>
                    <a:pt x="62996" y="380446"/>
                  </a:cubicBezTo>
                  <a:cubicBezTo>
                    <a:pt x="62043" y="381398"/>
                    <a:pt x="61091" y="383303"/>
                    <a:pt x="60138" y="384256"/>
                  </a:cubicBezTo>
                  <a:close/>
                </a:path>
              </a:pathLst>
            </a:custGeom>
            <a:solidFill>
              <a:srgbClr val="2E3747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5B659B7-6D38-49A5-A594-CF707DB1D5EC}"/>
                </a:ext>
              </a:extLst>
            </p:cNvPr>
            <p:cNvSpPr/>
            <p:nvPr/>
          </p:nvSpPr>
          <p:spPr>
            <a:xfrm>
              <a:off x="5633860" y="7609329"/>
              <a:ext cx="657225" cy="704850"/>
            </a:xfrm>
            <a:custGeom>
              <a:avLst/>
              <a:gdLst>
                <a:gd name="connsiteX0" fmla="*/ 601158 w 657225"/>
                <a:gd name="connsiteY0" fmla="*/ 332821 h 704850"/>
                <a:gd name="connsiteX1" fmla="*/ 622113 w 657225"/>
                <a:gd name="connsiteY1" fmla="*/ 148036 h 704850"/>
                <a:gd name="connsiteX2" fmla="*/ 489716 w 657225"/>
                <a:gd name="connsiteY2" fmla="*/ 100411 h 704850"/>
                <a:gd name="connsiteX3" fmla="*/ 446853 w 657225"/>
                <a:gd name="connsiteY3" fmla="*/ 107078 h 704850"/>
                <a:gd name="connsiteX4" fmla="*/ 301121 w 657225"/>
                <a:gd name="connsiteY4" fmla="*/ 398 h 704850"/>
                <a:gd name="connsiteX5" fmla="*/ 176343 w 657225"/>
                <a:gd name="connsiteY5" fmla="*/ 130891 h 704850"/>
                <a:gd name="connsiteX6" fmla="*/ 132528 w 657225"/>
                <a:gd name="connsiteY6" fmla="*/ 131843 h 704850"/>
                <a:gd name="connsiteX7" fmla="*/ 10608 w 657225"/>
                <a:gd name="connsiteY7" fmla="*/ 201376 h 704850"/>
                <a:gd name="connsiteX8" fmla="*/ 62996 w 657225"/>
                <a:gd name="connsiteY8" fmla="*/ 380446 h 704850"/>
                <a:gd name="connsiteX9" fmla="*/ 60138 w 657225"/>
                <a:gd name="connsiteY9" fmla="*/ 385208 h 704850"/>
                <a:gd name="connsiteX10" fmla="*/ 42041 w 657225"/>
                <a:gd name="connsiteY10" fmla="*/ 565231 h 704850"/>
                <a:gd name="connsiteX11" fmla="*/ 174438 w 657225"/>
                <a:gd name="connsiteY11" fmla="*/ 612856 h 704850"/>
                <a:gd name="connsiteX12" fmla="*/ 217301 w 657225"/>
                <a:gd name="connsiteY12" fmla="*/ 606188 h 704850"/>
                <a:gd name="connsiteX13" fmla="*/ 363033 w 657225"/>
                <a:gd name="connsiteY13" fmla="*/ 712868 h 704850"/>
                <a:gd name="connsiteX14" fmla="*/ 487811 w 657225"/>
                <a:gd name="connsiteY14" fmla="*/ 582376 h 704850"/>
                <a:gd name="connsiteX15" fmla="*/ 531626 w 657225"/>
                <a:gd name="connsiteY15" fmla="*/ 581423 h 704850"/>
                <a:gd name="connsiteX16" fmla="*/ 653546 w 657225"/>
                <a:gd name="connsiteY16" fmla="*/ 511891 h 704850"/>
                <a:gd name="connsiteX17" fmla="*/ 604968 w 657225"/>
                <a:gd name="connsiteY17" fmla="*/ 337583 h 704850"/>
                <a:gd name="connsiteX18" fmla="*/ 601158 w 657225"/>
                <a:gd name="connsiteY18" fmla="*/ 332821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57225" h="704850">
                  <a:moveTo>
                    <a:pt x="601158" y="332821"/>
                  </a:moveTo>
                  <a:cubicBezTo>
                    <a:pt x="646878" y="260431"/>
                    <a:pt x="655451" y="193756"/>
                    <a:pt x="622113" y="148036"/>
                  </a:cubicBezTo>
                  <a:cubicBezTo>
                    <a:pt x="604016" y="122318"/>
                    <a:pt x="565916" y="93743"/>
                    <a:pt x="489716" y="100411"/>
                  </a:cubicBezTo>
                  <a:cubicBezTo>
                    <a:pt x="476381" y="101363"/>
                    <a:pt x="462093" y="104221"/>
                    <a:pt x="446853" y="107078"/>
                  </a:cubicBezTo>
                  <a:cubicBezTo>
                    <a:pt x="407801" y="33736"/>
                    <a:pt x="356366" y="-4364"/>
                    <a:pt x="301121" y="398"/>
                  </a:cubicBezTo>
                  <a:cubicBezTo>
                    <a:pt x="245876" y="5161"/>
                    <a:pt x="202061" y="51833"/>
                    <a:pt x="176343" y="130891"/>
                  </a:cubicBezTo>
                  <a:cubicBezTo>
                    <a:pt x="161103" y="129938"/>
                    <a:pt x="146816" y="129938"/>
                    <a:pt x="132528" y="131843"/>
                  </a:cubicBezTo>
                  <a:cubicBezTo>
                    <a:pt x="56328" y="138511"/>
                    <a:pt x="23943" y="172801"/>
                    <a:pt x="10608" y="201376"/>
                  </a:cubicBezTo>
                  <a:cubicBezTo>
                    <a:pt x="-14157" y="251858"/>
                    <a:pt x="4893" y="316628"/>
                    <a:pt x="62996" y="380446"/>
                  </a:cubicBezTo>
                  <a:cubicBezTo>
                    <a:pt x="62043" y="382351"/>
                    <a:pt x="61091" y="383303"/>
                    <a:pt x="60138" y="385208"/>
                  </a:cubicBezTo>
                  <a:cubicBezTo>
                    <a:pt x="1083" y="481411"/>
                    <a:pt x="22991" y="539513"/>
                    <a:pt x="42041" y="565231"/>
                  </a:cubicBezTo>
                  <a:cubicBezTo>
                    <a:pt x="60138" y="590948"/>
                    <a:pt x="98238" y="619523"/>
                    <a:pt x="174438" y="612856"/>
                  </a:cubicBezTo>
                  <a:cubicBezTo>
                    <a:pt x="187773" y="611903"/>
                    <a:pt x="202061" y="609046"/>
                    <a:pt x="217301" y="606188"/>
                  </a:cubicBezTo>
                  <a:cubicBezTo>
                    <a:pt x="256353" y="679531"/>
                    <a:pt x="307788" y="717631"/>
                    <a:pt x="363033" y="712868"/>
                  </a:cubicBezTo>
                  <a:cubicBezTo>
                    <a:pt x="418278" y="708106"/>
                    <a:pt x="462093" y="661433"/>
                    <a:pt x="487811" y="582376"/>
                  </a:cubicBezTo>
                  <a:cubicBezTo>
                    <a:pt x="503051" y="583328"/>
                    <a:pt x="517338" y="583328"/>
                    <a:pt x="531626" y="581423"/>
                  </a:cubicBezTo>
                  <a:cubicBezTo>
                    <a:pt x="607826" y="574756"/>
                    <a:pt x="640211" y="540466"/>
                    <a:pt x="653546" y="511891"/>
                  </a:cubicBezTo>
                  <a:cubicBezTo>
                    <a:pt x="667833" y="483316"/>
                    <a:pt x="679263" y="422356"/>
                    <a:pt x="604968" y="337583"/>
                  </a:cubicBezTo>
                  <a:cubicBezTo>
                    <a:pt x="604016" y="335678"/>
                    <a:pt x="602111" y="334726"/>
                    <a:pt x="601158" y="33282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DDF5F0D-D2B3-4623-8F5D-2A6665A5FA71}"/>
                </a:ext>
              </a:extLst>
            </p:cNvPr>
            <p:cNvSpPr/>
            <p:nvPr/>
          </p:nvSpPr>
          <p:spPr>
            <a:xfrm>
              <a:off x="5828321" y="7651398"/>
              <a:ext cx="266700" cy="619125"/>
            </a:xfrm>
            <a:custGeom>
              <a:avLst/>
              <a:gdLst>
                <a:gd name="connsiteX0" fmla="*/ 164762 w 266700"/>
                <a:gd name="connsiteY0" fmla="*/ 627937 h 619125"/>
                <a:gd name="connsiteX1" fmla="*/ 2837 w 266700"/>
                <a:gd name="connsiteY1" fmla="*/ 325994 h 619125"/>
                <a:gd name="connsiteX2" fmla="*/ 110470 w 266700"/>
                <a:gd name="connsiteY2" fmla="*/ 239 h 619125"/>
                <a:gd name="connsiteX3" fmla="*/ 272395 w 266700"/>
                <a:gd name="connsiteY3" fmla="*/ 302182 h 619125"/>
                <a:gd name="connsiteX4" fmla="*/ 164762 w 266700"/>
                <a:gd name="connsiteY4" fmla="*/ 627937 h 619125"/>
                <a:gd name="connsiteX5" fmla="*/ 111422 w 266700"/>
                <a:gd name="connsiteY5" fmla="*/ 11669 h 619125"/>
                <a:gd name="connsiteX6" fmla="*/ 13315 w 266700"/>
                <a:gd name="connsiteY6" fmla="*/ 325042 h 619125"/>
                <a:gd name="connsiteX7" fmla="*/ 163810 w 266700"/>
                <a:gd name="connsiteY7" fmla="*/ 617459 h 619125"/>
                <a:gd name="connsiteX8" fmla="*/ 261917 w 266700"/>
                <a:gd name="connsiteY8" fmla="*/ 304087 h 619125"/>
                <a:gd name="connsiteX9" fmla="*/ 111422 w 266700"/>
                <a:gd name="connsiteY9" fmla="*/ 11669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700" h="619125">
                  <a:moveTo>
                    <a:pt x="164762" y="627937"/>
                  </a:moveTo>
                  <a:cubicBezTo>
                    <a:pt x="88562" y="634604"/>
                    <a:pt x="18077" y="501254"/>
                    <a:pt x="2837" y="325994"/>
                  </a:cubicBezTo>
                  <a:cubicBezTo>
                    <a:pt x="-12403" y="149782"/>
                    <a:pt x="35222" y="6907"/>
                    <a:pt x="110470" y="239"/>
                  </a:cubicBezTo>
                  <a:cubicBezTo>
                    <a:pt x="186670" y="-6428"/>
                    <a:pt x="257155" y="126922"/>
                    <a:pt x="272395" y="302182"/>
                  </a:cubicBezTo>
                  <a:cubicBezTo>
                    <a:pt x="287635" y="477442"/>
                    <a:pt x="240962" y="621269"/>
                    <a:pt x="164762" y="627937"/>
                  </a:cubicBezTo>
                  <a:close/>
                  <a:moveTo>
                    <a:pt x="111422" y="11669"/>
                  </a:moveTo>
                  <a:cubicBezTo>
                    <a:pt x="42842" y="17384"/>
                    <a:pt x="-973" y="158354"/>
                    <a:pt x="13315" y="325042"/>
                  </a:cubicBezTo>
                  <a:cubicBezTo>
                    <a:pt x="27602" y="491729"/>
                    <a:pt x="95230" y="623175"/>
                    <a:pt x="163810" y="617459"/>
                  </a:cubicBezTo>
                  <a:cubicBezTo>
                    <a:pt x="232390" y="611744"/>
                    <a:pt x="276205" y="470774"/>
                    <a:pt x="261917" y="304087"/>
                  </a:cubicBezTo>
                  <a:cubicBezTo>
                    <a:pt x="247630" y="136447"/>
                    <a:pt x="180002" y="5002"/>
                    <a:pt x="111422" y="11669"/>
                  </a:cubicBez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E5A8324-6400-4652-918A-2467422306CD}"/>
                </a:ext>
              </a:extLst>
            </p:cNvPr>
            <p:cNvSpPr/>
            <p:nvPr/>
          </p:nvSpPr>
          <p:spPr>
            <a:xfrm>
              <a:off x="5676120" y="7782217"/>
              <a:ext cx="571500" cy="361950"/>
            </a:xfrm>
            <a:custGeom>
              <a:avLst/>
              <a:gdLst>
                <a:gd name="connsiteX0" fmla="*/ 485556 w 571500"/>
                <a:gd name="connsiteY0" fmla="*/ 366625 h 361950"/>
                <a:gd name="connsiteX1" fmla="*/ 231238 w 571500"/>
                <a:gd name="connsiteY1" fmla="*/ 305665 h 361950"/>
                <a:gd name="connsiteX2" fmla="*/ 6448 w 571500"/>
                <a:gd name="connsiteY2" fmla="*/ 46585 h 361950"/>
                <a:gd name="connsiteX3" fmla="*/ 95031 w 571500"/>
                <a:gd name="connsiteY3" fmla="*/ 865 h 361950"/>
                <a:gd name="connsiteX4" fmla="*/ 349348 w 571500"/>
                <a:gd name="connsiteY4" fmla="*/ 61825 h 361950"/>
                <a:gd name="connsiteX5" fmla="*/ 531276 w 571500"/>
                <a:gd name="connsiteY5" fmla="*/ 192318 h 361950"/>
                <a:gd name="connsiteX6" fmla="*/ 574138 w 571500"/>
                <a:gd name="connsiteY6" fmla="*/ 320905 h 361950"/>
                <a:gd name="connsiteX7" fmla="*/ 485556 w 571500"/>
                <a:gd name="connsiteY7" fmla="*/ 366625 h 361950"/>
                <a:gd name="connsiteX8" fmla="*/ 95031 w 571500"/>
                <a:gd name="connsiteY8" fmla="*/ 11343 h 361950"/>
                <a:gd name="connsiteX9" fmla="*/ 15973 w 571500"/>
                <a:gd name="connsiteY9" fmla="*/ 51348 h 361950"/>
                <a:gd name="connsiteX10" fmla="*/ 235048 w 571500"/>
                <a:gd name="connsiteY10" fmla="*/ 296140 h 361950"/>
                <a:gd name="connsiteX11" fmla="*/ 483651 w 571500"/>
                <a:gd name="connsiteY11" fmla="*/ 356148 h 361950"/>
                <a:gd name="connsiteX12" fmla="*/ 562708 w 571500"/>
                <a:gd name="connsiteY12" fmla="*/ 316143 h 361950"/>
                <a:gd name="connsiteX13" fmla="*/ 521751 w 571500"/>
                <a:gd name="connsiteY13" fmla="*/ 199938 h 361950"/>
                <a:gd name="connsiteX14" fmla="*/ 342681 w 571500"/>
                <a:gd name="connsiteY14" fmla="*/ 71350 h 361950"/>
                <a:gd name="connsiteX15" fmla="*/ 95031 w 571500"/>
                <a:gd name="connsiteY15" fmla="*/ 1134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1500" h="361950">
                  <a:moveTo>
                    <a:pt x="485556" y="366625"/>
                  </a:moveTo>
                  <a:cubicBezTo>
                    <a:pt x="416976" y="372340"/>
                    <a:pt x="322678" y="349480"/>
                    <a:pt x="231238" y="305665"/>
                  </a:cubicBezTo>
                  <a:cubicBezTo>
                    <a:pt x="72171" y="228513"/>
                    <a:pt x="-26889" y="115165"/>
                    <a:pt x="6448" y="46585"/>
                  </a:cubicBezTo>
                  <a:cubicBezTo>
                    <a:pt x="18831" y="19915"/>
                    <a:pt x="49311" y="4675"/>
                    <a:pt x="95031" y="865"/>
                  </a:cubicBezTo>
                  <a:cubicBezTo>
                    <a:pt x="163611" y="-4850"/>
                    <a:pt x="257908" y="18010"/>
                    <a:pt x="349348" y="61825"/>
                  </a:cubicBezTo>
                  <a:cubicBezTo>
                    <a:pt x="424596" y="98020"/>
                    <a:pt x="489366" y="144693"/>
                    <a:pt x="531276" y="192318"/>
                  </a:cubicBezTo>
                  <a:cubicBezTo>
                    <a:pt x="575091" y="241848"/>
                    <a:pt x="590331" y="287568"/>
                    <a:pt x="574138" y="320905"/>
                  </a:cubicBezTo>
                  <a:cubicBezTo>
                    <a:pt x="560803" y="346623"/>
                    <a:pt x="530323" y="362815"/>
                    <a:pt x="485556" y="366625"/>
                  </a:cubicBezTo>
                  <a:close/>
                  <a:moveTo>
                    <a:pt x="95031" y="11343"/>
                  </a:moveTo>
                  <a:cubicBezTo>
                    <a:pt x="54073" y="15153"/>
                    <a:pt x="26451" y="28488"/>
                    <a:pt x="15973" y="51348"/>
                  </a:cubicBezTo>
                  <a:cubicBezTo>
                    <a:pt x="-13554" y="113260"/>
                    <a:pt x="84553" y="222798"/>
                    <a:pt x="235048" y="296140"/>
                  </a:cubicBezTo>
                  <a:cubicBezTo>
                    <a:pt x="324583" y="339003"/>
                    <a:pt x="417928" y="361863"/>
                    <a:pt x="483651" y="356148"/>
                  </a:cubicBezTo>
                  <a:cubicBezTo>
                    <a:pt x="524608" y="352338"/>
                    <a:pt x="552231" y="339003"/>
                    <a:pt x="562708" y="316143"/>
                  </a:cubicBezTo>
                  <a:cubicBezTo>
                    <a:pt x="576996" y="286615"/>
                    <a:pt x="562708" y="245658"/>
                    <a:pt x="521751" y="199938"/>
                  </a:cubicBezTo>
                  <a:cubicBezTo>
                    <a:pt x="479841" y="153265"/>
                    <a:pt x="416976" y="107545"/>
                    <a:pt x="342681" y="71350"/>
                  </a:cubicBezTo>
                  <a:cubicBezTo>
                    <a:pt x="255051" y="27535"/>
                    <a:pt x="161706" y="5628"/>
                    <a:pt x="95031" y="11343"/>
                  </a:cubicBez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7290A6C-B88C-4A96-A4C8-2745EE23885D}"/>
                </a:ext>
              </a:extLst>
            </p:cNvPr>
            <p:cNvSpPr/>
            <p:nvPr/>
          </p:nvSpPr>
          <p:spPr>
            <a:xfrm>
              <a:off x="5697851" y="7750885"/>
              <a:ext cx="533400" cy="428625"/>
            </a:xfrm>
            <a:custGeom>
              <a:avLst/>
              <a:gdLst>
                <a:gd name="connsiteX0" fmla="*/ 106638 w 533400"/>
                <a:gd name="connsiteY0" fmla="*/ 428437 h 428625"/>
                <a:gd name="connsiteX1" fmla="*/ 106638 w 533400"/>
                <a:gd name="connsiteY1" fmla="*/ 428437 h 428625"/>
                <a:gd name="connsiteX2" fmla="*/ 12340 w 533400"/>
                <a:gd name="connsiteY2" fmla="*/ 397957 h 428625"/>
                <a:gd name="connsiteX3" fmla="*/ 32343 w 533400"/>
                <a:gd name="connsiteY3" fmla="*/ 264607 h 428625"/>
                <a:gd name="connsiteX4" fmla="*/ 189505 w 533400"/>
                <a:gd name="connsiteY4" fmla="*/ 104587 h 428625"/>
                <a:gd name="connsiteX5" fmla="*/ 429536 w 533400"/>
                <a:gd name="connsiteY5" fmla="*/ 764 h 428625"/>
                <a:gd name="connsiteX6" fmla="*/ 523833 w 533400"/>
                <a:gd name="connsiteY6" fmla="*/ 31244 h 428625"/>
                <a:gd name="connsiteX7" fmla="*/ 346668 w 533400"/>
                <a:gd name="connsiteY7" fmla="*/ 324614 h 428625"/>
                <a:gd name="connsiteX8" fmla="*/ 106638 w 533400"/>
                <a:gd name="connsiteY8" fmla="*/ 428437 h 428625"/>
                <a:gd name="connsiteX9" fmla="*/ 430488 w 533400"/>
                <a:gd name="connsiteY9" fmla="*/ 12194 h 428625"/>
                <a:gd name="connsiteX10" fmla="*/ 195220 w 533400"/>
                <a:gd name="connsiteY10" fmla="*/ 114112 h 428625"/>
                <a:gd name="connsiteX11" fmla="*/ 40915 w 533400"/>
                <a:gd name="connsiteY11" fmla="*/ 271274 h 428625"/>
                <a:gd name="connsiteX12" fmla="*/ 20913 w 533400"/>
                <a:gd name="connsiteY12" fmla="*/ 392242 h 428625"/>
                <a:gd name="connsiteX13" fmla="*/ 105686 w 533400"/>
                <a:gd name="connsiteY13" fmla="*/ 417959 h 428625"/>
                <a:gd name="connsiteX14" fmla="*/ 340953 w 533400"/>
                <a:gd name="connsiteY14" fmla="*/ 316042 h 428625"/>
                <a:gd name="connsiteX15" fmla="*/ 515261 w 533400"/>
                <a:gd name="connsiteY15" fmla="*/ 37912 h 428625"/>
                <a:gd name="connsiteX16" fmla="*/ 430488 w 533400"/>
                <a:gd name="connsiteY16" fmla="*/ 1219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3400" h="428625">
                  <a:moveTo>
                    <a:pt x="106638" y="428437"/>
                  </a:moveTo>
                  <a:lnTo>
                    <a:pt x="106638" y="428437"/>
                  </a:lnTo>
                  <a:cubicBezTo>
                    <a:pt x="61870" y="432247"/>
                    <a:pt x="28533" y="421769"/>
                    <a:pt x="12340" y="397957"/>
                  </a:cubicBezTo>
                  <a:cubicBezTo>
                    <a:pt x="-9567" y="367477"/>
                    <a:pt x="-1947" y="319852"/>
                    <a:pt x="32343" y="264607"/>
                  </a:cubicBezTo>
                  <a:cubicBezTo>
                    <a:pt x="65680" y="210314"/>
                    <a:pt x="121878" y="153164"/>
                    <a:pt x="189505" y="104587"/>
                  </a:cubicBezTo>
                  <a:cubicBezTo>
                    <a:pt x="271420" y="45532"/>
                    <a:pt x="361908" y="6479"/>
                    <a:pt x="429536" y="764"/>
                  </a:cubicBezTo>
                  <a:cubicBezTo>
                    <a:pt x="474303" y="-3046"/>
                    <a:pt x="507640" y="7432"/>
                    <a:pt x="523833" y="31244"/>
                  </a:cubicBezTo>
                  <a:cubicBezTo>
                    <a:pt x="568601" y="93157"/>
                    <a:pt x="490495" y="221744"/>
                    <a:pt x="346668" y="324614"/>
                  </a:cubicBezTo>
                  <a:cubicBezTo>
                    <a:pt x="264753" y="383669"/>
                    <a:pt x="175218" y="422722"/>
                    <a:pt x="106638" y="428437"/>
                  </a:cubicBezTo>
                  <a:close/>
                  <a:moveTo>
                    <a:pt x="430488" y="12194"/>
                  </a:moveTo>
                  <a:cubicBezTo>
                    <a:pt x="363813" y="17909"/>
                    <a:pt x="276183" y="56009"/>
                    <a:pt x="195220" y="114112"/>
                  </a:cubicBezTo>
                  <a:cubicBezTo>
                    <a:pt x="128545" y="161737"/>
                    <a:pt x="74253" y="217934"/>
                    <a:pt x="40915" y="271274"/>
                  </a:cubicBezTo>
                  <a:cubicBezTo>
                    <a:pt x="8530" y="323662"/>
                    <a:pt x="1863" y="366524"/>
                    <a:pt x="20913" y="392242"/>
                  </a:cubicBezTo>
                  <a:cubicBezTo>
                    <a:pt x="35201" y="412244"/>
                    <a:pt x="64728" y="421769"/>
                    <a:pt x="105686" y="417959"/>
                  </a:cubicBezTo>
                  <a:cubicBezTo>
                    <a:pt x="172361" y="412244"/>
                    <a:pt x="259990" y="374144"/>
                    <a:pt x="340953" y="316042"/>
                  </a:cubicBezTo>
                  <a:cubicBezTo>
                    <a:pt x="477161" y="217934"/>
                    <a:pt x="555265" y="93157"/>
                    <a:pt x="515261" y="37912"/>
                  </a:cubicBezTo>
                  <a:cubicBezTo>
                    <a:pt x="500973" y="16957"/>
                    <a:pt x="471445" y="8384"/>
                    <a:pt x="430488" y="12194"/>
                  </a:cubicBez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68EF7BB-E33C-48BF-8F16-30FB44E5BA39}"/>
                </a:ext>
              </a:extLst>
            </p:cNvPr>
            <p:cNvSpPr/>
            <p:nvPr/>
          </p:nvSpPr>
          <p:spPr>
            <a:xfrm>
              <a:off x="5931000" y="7930549"/>
              <a:ext cx="66675" cy="66675"/>
            </a:xfrm>
            <a:custGeom>
              <a:avLst/>
              <a:gdLst>
                <a:gd name="connsiteX0" fmla="*/ 69703 w 66675"/>
                <a:gd name="connsiteY0" fmla="*/ 31603 h 66675"/>
                <a:gd name="connsiteX1" fmla="*/ 38271 w 66675"/>
                <a:gd name="connsiteY1" fmla="*/ 69703 h 66675"/>
                <a:gd name="connsiteX2" fmla="*/ 171 w 66675"/>
                <a:gd name="connsiteY2" fmla="*/ 38270 h 66675"/>
                <a:gd name="connsiteX3" fmla="*/ 31603 w 66675"/>
                <a:gd name="connsiteY3" fmla="*/ 170 h 66675"/>
                <a:gd name="connsiteX4" fmla="*/ 69703 w 66675"/>
                <a:gd name="connsiteY4" fmla="*/ 3160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9703" y="31603"/>
                  </a:moveTo>
                  <a:cubicBezTo>
                    <a:pt x="71608" y="50653"/>
                    <a:pt x="57321" y="67798"/>
                    <a:pt x="38271" y="69703"/>
                  </a:cubicBezTo>
                  <a:cubicBezTo>
                    <a:pt x="19221" y="71608"/>
                    <a:pt x="2076" y="57320"/>
                    <a:pt x="171" y="38270"/>
                  </a:cubicBezTo>
                  <a:cubicBezTo>
                    <a:pt x="-1735" y="19220"/>
                    <a:pt x="12553" y="2075"/>
                    <a:pt x="31603" y="170"/>
                  </a:cubicBezTo>
                  <a:cubicBezTo>
                    <a:pt x="51605" y="-1735"/>
                    <a:pt x="68751" y="12553"/>
                    <a:pt x="69703" y="31603"/>
                  </a:cubicBezTo>
                  <a:close/>
                </a:path>
              </a:pathLst>
            </a:custGeom>
            <a:solidFill>
              <a:srgbClr val="FFF0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5D43194-D49F-4DE7-9237-407B95E28932}"/>
                </a:ext>
              </a:extLst>
            </p:cNvPr>
            <p:cNvSpPr/>
            <p:nvPr/>
          </p:nvSpPr>
          <p:spPr>
            <a:xfrm>
              <a:off x="5925304" y="7924852"/>
              <a:ext cx="76200" cy="76200"/>
            </a:xfrm>
            <a:custGeom>
              <a:avLst/>
              <a:gdLst>
                <a:gd name="connsiteX0" fmla="*/ 43967 w 76200"/>
                <a:gd name="connsiteY0" fmla="*/ 81115 h 76200"/>
                <a:gd name="connsiteX1" fmla="*/ 152 w 76200"/>
                <a:gd name="connsiteY1" fmla="*/ 43967 h 76200"/>
                <a:gd name="connsiteX2" fmla="*/ 37300 w 76200"/>
                <a:gd name="connsiteY2" fmla="*/ 152 h 76200"/>
                <a:gd name="connsiteX3" fmla="*/ 81115 w 76200"/>
                <a:gd name="connsiteY3" fmla="*/ 37300 h 76200"/>
                <a:gd name="connsiteX4" fmla="*/ 43967 w 76200"/>
                <a:gd name="connsiteY4" fmla="*/ 81115 h 76200"/>
                <a:gd name="connsiteX5" fmla="*/ 38252 w 76200"/>
                <a:gd name="connsiteY5" fmla="*/ 11582 h 76200"/>
                <a:gd name="connsiteX6" fmla="*/ 11582 w 76200"/>
                <a:gd name="connsiteY6" fmla="*/ 43015 h 76200"/>
                <a:gd name="connsiteX7" fmla="*/ 43015 w 76200"/>
                <a:gd name="connsiteY7" fmla="*/ 69685 h 76200"/>
                <a:gd name="connsiteX8" fmla="*/ 69685 w 76200"/>
                <a:gd name="connsiteY8" fmla="*/ 38252 h 76200"/>
                <a:gd name="connsiteX9" fmla="*/ 38252 w 76200"/>
                <a:gd name="connsiteY9" fmla="*/ 1158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3967" y="81115"/>
                  </a:moveTo>
                  <a:cubicBezTo>
                    <a:pt x="22060" y="83020"/>
                    <a:pt x="2057" y="66827"/>
                    <a:pt x="152" y="43967"/>
                  </a:cubicBezTo>
                  <a:cubicBezTo>
                    <a:pt x="-1753" y="22060"/>
                    <a:pt x="14440" y="2057"/>
                    <a:pt x="37300" y="152"/>
                  </a:cubicBezTo>
                  <a:cubicBezTo>
                    <a:pt x="59207" y="-1753"/>
                    <a:pt x="79210" y="14440"/>
                    <a:pt x="81115" y="37300"/>
                  </a:cubicBezTo>
                  <a:cubicBezTo>
                    <a:pt x="83020" y="59207"/>
                    <a:pt x="66827" y="79210"/>
                    <a:pt x="43967" y="81115"/>
                  </a:cubicBezTo>
                  <a:close/>
                  <a:moveTo>
                    <a:pt x="38252" y="11582"/>
                  </a:moveTo>
                  <a:cubicBezTo>
                    <a:pt x="22060" y="12535"/>
                    <a:pt x="9677" y="26822"/>
                    <a:pt x="11582" y="43015"/>
                  </a:cubicBezTo>
                  <a:cubicBezTo>
                    <a:pt x="12535" y="59207"/>
                    <a:pt x="26822" y="71590"/>
                    <a:pt x="43015" y="69685"/>
                  </a:cubicBezTo>
                  <a:cubicBezTo>
                    <a:pt x="59207" y="68732"/>
                    <a:pt x="71590" y="54445"/>
                    <a:pt x="69685" y="38252"/>
                  </a:cubicBezTo>
                  <a:cubicBezTo>
                    <a:pt x="68732" y="22060"/>
                    <a:pt x="54445" y="9677"/>
                    <a:pt x="38252" y="11582"/>
                  </a:cubicBez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C1B87E2-8989-4B19-87B0-EBF9E9211A9B}"/>
              </a:ext>
            </a:extLst>
          </p:cNvPr>
          <p:cNvGrpSpPr/>
          <p:nvPr/>
        </p:nvGrpSpPr>
        <p:grpSpPr>
          <a:xfrm>
            <a:off x="1287877" y="2011107"/>
            <a:ext cx="700088" cy="696277"/>
            <a:chOff x="7927138" y="7720571"/>
            <a:chExt cx="700088" cy="696277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249724A-8A85-44BA-8AF0-0433BA97D6D3}"/>
                </a:ext>
              </a:extLst>
            </p:cNvPr>
            <p:cNvSpPr/>
            <p:nvPr/>
          </p:nvSpPr>
          <p:spPr>
            <a:xfrm>
              <a:off x="7950951" y="7740573"/>
              <a:ext cx="676275" cy="676275"/>
            </a:xfrm>
            <a:custGeom>
              <a:avLst/>
              <a:gdLst>
                <a:gd name="connsiteX0" fmla="*/ 128108 w 676275"/>
                <a:gd name="connsiteY0" fmla="*/ 610199 h 676275"/>
                <a:gd name="connsiteX1" fmla="*/ 136681 w 676275"/>
                <a:gd name="connsiteY1" fmla="*/ 616866 h 676275"/>
                <a:gd name="connsiteX2" fmla="*/ 140490 w 676275"/>
                <a:gd name="connsiteY2" fmla="*/ 618771 h 676275"/>
                <a:gd name="connsiteX3" fmla="*/ 362423 w 676275"/>
                <a:gd name="connsiteY3" fmla="*/ 684494 h 676275"/>
                <a:gd name="connsiteX4" fmla="*/ 367185 w 676275"/>
                <a:gd name="connsiteY4" fmla="*/ 684494 h 676275"/>
                <a:gd name="connsiteX5" fmla="*/ 378615 w 676275"/>
                <a:gd name="connsiteY5" fmla="*/ 683541 h 676275"/>
                <a:gd name="connsiteX6" fmla="*/ 382426 w 676275"/>
                <a:gd name="connsiteY6" fmla="*/ 682589 h 676275"/>
                <a:gd name="connsiteX7" fmla="*/ 590070 w 676275"/>
                <a:gd name="connsiteY7" fmla="*/ 579719 h 676275"/>
                <a:gd name="connsiteX8" fmla="*/ 592928 w 676275"/>
                <a:gd name="connsiteY8" fmla="*/ 576861 h 676275"/>
                <a:gd name="connsiteX9" fmla="*/ 600548 w 676275"/>
                <a:gd name="connsiteY9" fmla="*/ 568289 h 676275"/>
                <a:gd name="connsiteX10" fmla="*/ 603406 w 676275"/>
                <a:gd name="connsiteY10" fmla="*/ 564479 h 676275"/>
                <a:gd name="connsiteX11" fmla="*/ 684368 w 676275"/>
                <a:gd name="connsiteY11" fmla="*/ 312066 h 676275"/>
                <a:gd name="connsiteX12" fmla="*/ 561495 w 676275"/>
                <a:gd name="connsiteY12" fmla="*/ 77751 h 676275"/>
                <a:gd name="connsiteX13" fmla="*/ 557685 w 676275"/>
                <a:gd name="connsiteY13" fmla="*/ 74894 h 676275"/>
                <a:gd name="connsiteX14" fmla="*/ 549113 w 676275"/>
                <a:gd name="connsiteY14" fmla="*/ 68226 h 676275"/>
                <a:gd name="connsiteX15" fmla="*/ 545303 w 676275"/>
                <a:gd name="connsiteY15" fmla="*/ 66321 h 676275"/>
                <a:gd name="connsiteX16" fmla="*/ 323370 w 676275"/>
                <a:gd name="connsiteY16" fmla="*/ 599 h 676275"/>
                <a:gd name="connsiteX17" fmla="*/ 318608 w 676275"/>
                <a:gd name="connsiteY17" fmla="*/ 599 h 676275"/>
                <a:gd name="connsiteX18" fmla="*/ 307178 w 676275"/>
                <a:gd name="connsiteY18" fmla="*/ 1551 h 676275"/>
                <a:gd name="connsiteX19" fmla="*/ 303368 w 676275"/>
                <a:gd name="connsiteY19" fmla="*/ 2504 h 676275"/>
                <a:gd name="connsiteX20" fmla="*/ 95723 w 676275"/>
                <a:gd name="connsiteY20" fmla="*/ 105374 h 676275"/>
                <a:gd name="connsiteX21" fmla="*/ 92865 w 676275"/>
                <a:gd name="connsiteY21" fmla="*/ 108231 h 676275"/>
                <a:gd name="connsiteX22" fmla="*/ 85245 w 676275"/>
                <a:gd name="connsiteY22" fmla="*/ 116804 h 676275"/>
                <a:gd name="connsiteX23" fmla="*/ 82388 w 676275"/>
                <a:gd name="connsiteY23" fmla="*/ 120614 h 676275"/>
                <a:gd name="connsiteX24" fmla="*/ 1426 w 676275"/>
                <a:gd name="connsiteY24" fmla="*/ 373026 h 676275"/>
                <a:gd name="connsiteX25" fmla="*/ 124298 w 676275"/>
                <a:gd name="connsiteY25" fmla="*/ 607341 h 676275"/>
                <a:gd name="connsiteX26" fmla="*/ 128108 w 676275"/>
                <a:gd name="connsiteY26" fmla="*/ 610199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76275" h="676275">
                  <a:moveTo>
                    <a:pt x="128108" y="610199"/>
                  </a:moveTo>
                  <a:lnTo>
                    <a:pt x="136681" y="616866"/>
                  </a:lnTo>
                  <a:cubicBezTo>
                    <a:pt x="137633" y="617819"/>
                    <a:pt x="138585" y="618771"/>
                    <a:pt x="140490" y="618771"/>
                  </a:cubicBezTo>
                  <a:cubicBezTo>
                    <a:pt x="204308" y="665444"/>
                    <a:pt x="283365" y="689256"/>
                    <a:pt x="362423" y="684494"/>
                  </a:cubicBezTo>
                  <a:cubicBezTo>
                    <a:pt x="363376" y="684494"/>
                    <a:pt x="365281" y="684494"/>
                    <a:pt x="367185" y="684494"/>
                  </a:cubicBezTo>
                  <a:lnTo>
                    <a:pt x="378615" y="683541"/>
                  </a:lnTo>
                  <a:cubicBezTo>
                    <a:pt x="380520" y="683541"/>
                    <a:pt x="381473" y="683541"/>
                    <a:pt x="382426" y="682589"/>
                  </a:cubicBezTo>
                  <a:cubicBezTo>
                    <a:pt x="461483" y="673064"/>
                    <a:pt x="534826" y="636869"/>
                    <a:pt x="590070" y="579719"/>
                  </a:cubicBezTo>
                  <a:cubicBezTo>
                    <a:pt x="591023" y="578766"/>
                    <a:pt x="591976" y="577814"/>
                    <a:pt x="592928" y="576861"/>
                  </a:cubicBezTo>
                  <a:lnTo>
                    <a:pt x="600548" y="568289"/>
                  </a:lnTo>
                  <a:cubicBezTo>
                    <a:pt x="601501" y="567336"/>
                    <a:pt x="602453" y="566384"/>
                    <a:pt x="603406" y="564479"/>
                  </a:cubicBezTo>
                  <a:cubicBezTo>
                    <a:pt x="662460" y="494946"/>
                    <a:pt x="691988" y="403506"/>
                    <a:pt x="684368" y="312066"/>
                  </a:cubicBezTo>
                  <a:cubicBezTo>
                    <a:pt x="676748" y="221579"/>
                    <a:pt x="631981" y="135854"/>
                    <a:pt x="561495" y="77751"/>
                  </a:cubicBezTo>
                  <a:cubicBezTo>
                    <a:pt x="560543" y="76799"/>
                    <a:pt x="559590" y="75846"/>
                    <a:pt x="557685" y="74894"/>
                  </a:cubicBezTo>
                  <a:lnTo>
                    <a:pt x="549113" y="68226"/>
                  </a:lnTo>
                  <a:cubicBezTo>
                    <a:pt x="548160" y="67274"/>
                    <a:pt x="547208" y="66321"/>
                    <a:pt x="545303" y="66321"/>
                  </a:cubicBezTo>
                  <a:cubicBezTo>
                    <a:pt x="481485" y="19649"/>
                    <a:pt x="402428" y="-4164"/>
                    <a:pt x="323370" y="599"/>
                  </a:cubicBezTo>
                  <a:cubicBezTo>
                    <a:pt x="322418" y="599"/>
                    <a:pt x="320513" y="599"/>
                    <a:pt x="318608" y="599"/>
                  </a:cubicBezTo>
                  <a:lnTo>
                    <a:pt x="307178" y="1551"/>
                  </a:lnTo>
                  <a:cubicBezTo>
                    <a:pt x="305273" y="1551"/>
                    <a:pt x="304320" y="1551"/>
                    <a:pt x="303368" y="2504"/>
                  </a:cubicBezTo>
                  <a:cubicBezTo>
                    <a:pt x="224310" y="12029"/>
                    <a:pt x="150968" y="48224"/>
                    <a:pt x="95723" y="105374"/>
                  </a:cubicBezTo>
                  <a:cubicBezTo>
                    <a:pt x="94770" y="106326"/>
                    <a:pt x="93818" y="107279"/>
                    <a:pt x="92865" y="108231"/>
                  </a:cubicBezTo>
                  <a:lnTo>
                    <a:pt x="85245" y="116804"/>
                  </a:lnTo>
                  <a:cubicBezTo>
                    <a:pt x="84293" y="117756"/>
                    <a:pt x="83340" y="118709"/>
                    <a:pt x="82388" y="120614"/>
                  </a:cubicBezTo>
                  <a:cubicBezTo>
                    <a:pt x="23333" y="190146"/>
                    <a:pt x="-7147" y="281586"/>
                    <a:pt x="1426" y="373026"/>
                  </a:cubicBezTo>
                  <a:cubicBezTo>
                    <a:pt x="9045" y="463514"/>
                    <a:pt x="53813" y="549239"/>
                    <a:pt x="124298" y="607341"/>
                  </a:cubicBezTo>
                  <a:cubicBezTo>
                    <a:pt x="126203" y="608294"/>
                    <a:pt x="127156" y="609246"/>
                    <a:pt x="128108" y="610199"/>
                  </a:cubicBezTo>
                  <a:close/>
                </a:path>
              </a:pathLst>
            </a:custGeom>
            <a:solidFill>
              <a:srgbClr val="2E3747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D7B0CA1-87C4-4233-A26D-6DE1C2F0BB1D}"/>
                </a:ext>
              </a:extLst>
            </p:cNvPr>
            <p:cNvSpPr/>
            <p:nvPr/>
          </p:nvSpPr>
          <p:spPr>
            <a:xfrm>
              <a:off x="7927138" y="7720571"/>
              <a:ext cx="676275" cy="676275"/>
            </a:xfrm>
            <a:custGeom>
              <a:avLst/>
              <a:gdLst>
                <a:gd name="connsiteX0" fmla="*/ 128108 w 676275"/>
                <a:gd name="connsiteY0" fmla="*/ 610199 h 676275"/>
                <a:gd name="connsiteX1" fmla="*/ 136681 w 676275"/>
                <a:gd name="connsiteY1" fmla="*/ 616866 h 676275"/>
                <a:gd name="connsiteX2" fmla="*/ 140490 w 676275"/>
                <a:gd name="connsiteY2" fmla="*/ 618771 h 676275"/>
                <a:gd name="connsiteX3" fmla="*/ 362423 w 676275"/>
                <a:gd name="connsiteY3" fmla="*/ 684494 h 676275"/>
                <a:gd name="connsiteX4" fmla="*/ 367185 w 676275"/>
                <a:gd name="connsiteY4" fmla="*/ 684494 h 676275"/>
                <a:gd name="connsiteX5" fmla="*/ 378615 w 676275"/>
                <a:gd name="connsiteY5" fmla="*/ 683541 h 676275"/>
                <a:gd name="connsiteX6" fmla="*/ 382426 w 676275"/>
                <a:gd name="connsiteY6" fmla="*/ 682589 h 676275"/>
                <a:gd name="connsiteX7" fmla="*/ 590070 w 676275"/>
                <a:gd name="connsiteY7" fmla="*/ 579719 h 676275"/>
                <a:gd name="connsiteX8" fmla="*/ 592928 w 676275"/>
                <a:gd name="connsiteY8" fmla="*/ 576861 h 676275"/>
                <a:gd name="connsiteX9" fmla="*/ 600548 w 676275"/>
                <a:gd name="connsiteY9" fmla="*/ 568289 h 676275"/>
                <a:gd name="connsiteX10" fmla="*/ 603406 w 676275"/>
                <a:gd name="connsiteY10" fmla="*/ 564479 h 676275"/>
                <a:gd name="connsiteX11" fmla="*/ 684368 w 676275"/>
                <a:gd name="connsiteY11" fmla="*/ 312066 h 676275"/>
                <a:gd name="connsiteX12" fmla="*/ 561495 w 676275"/>
                <a:gd name="connsiteY12" fmla="*/ 77751 h 676275"/>
                <a:gd name="connsiteX13" fmla="*/ 557685 w 676275"/>
                <a:gd name="connsiteY13" fmla="*/ 74894 h 676275"/>
                <a:gd name="connsiteX14" fmla="*/ 549113 w 676275"/>
                <a:gd name="connsiteY14" fmla="*/ 68226 h 676275"/>
                <a:gd name="connsiteX15" fmla="*/ 545303 w 676275"/>
                <a:gd name="connsiteY15" fmla="*/ 66321 h 676275"/>
                <a:gd name="connsiteX16" fmla="*/ 323370 w 676275"/>
                <a:gd name="connsiteY16" fmla="*/ 599 h 676275"/>
                <a:gd name="connsiteX17" fmla="*/ 318608 w 676275"/>
                <a:gd name="connsiteY17" fmla="*/ 599 h 676275"/>
                <a:gd name="connsiteX18" fmla="*/ 307178 w 676275"/>
                <a:gd name="connsiteY18" fmla="*/ 1551 h 676275"/>
                <a:gd name="connsiteX19" fmla="*/ 303368 w 676275"/>
                <a:gd name="connsiteY19" fmla="*/ 2504 h 676275"/>
                <a:gd name="connsiteX20" fmla="*/ 95723 w 676275"/>
                <a:gd name="connsiteY20" fmla="*/ 105374 h 676275"/>
                <a:gd name="connsiteX21" fmla="*/ 92865 w 676275"/>
                <a:gd name="connsiteY21" fmla="*/ 108231 h 676275"/>
                <a:gd name="connsiteX22" fmla="*/ 85245 w 676275"/>
                <a:gd name="connsiteY22" fmla="*/ 116804 h 676275"/>
                <a:gd name="connsiteX23" fmla="*/ 82388 w 676275"/>
                <a:gd name="connsiteY23" fmla="*/ 120614 h 676275"/>
                <a:gd name="connsiteX24" fmla="*/ 1426 w 676275"/>
                <a:gd name="connsiteY24" fmla="*/ 373026 h 676275"/>
                <a:gd name="connsiteX25" fmla="*/ 124298 w 676275"/>
                <a:gd name="connsiteY25" fmla="*/ 607341 h 676275"/>
                <a:gd name="connsiteX26" fmla="*/ 128108 w 676275"/>
                <a:gd name="connsiteY26" fmla="*/ 610199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76275" h="676275">
                  <a:moveTo>
                    <a:pt x="128108" y="610199"/>
                  </a:moveTo>
                  <a:lnTo>
                    <a:pt x="136681" y="616866"/>
                  </a:lnTo>
                  <a:cubicBezTo>
                    <a:pt x="137633" y="617819"/>
                    <a:pt x="138585" y="618771"/>
                    <a:pt x="140490" y="618771"/>
                  </a:cubicBezTo>
                  <a:cubicBezTo>
                    <a:pt x="204308" y="665444"/>
                    <a:pt x="283365" y="689256"/>
                    <a:pt x="362423" y="684494"/>
                  </a:cubicBezTo>
                  <a:cubicBezTo>
                    <a:pt x="363376" y="684494"/>
                    <a:pt x="365281" y="684494"/>
                    <a:pt x="367185" y="684494"/>
                  </a:cubicBezTo>
                  <a:lnTo>
                    <a:pt x="378615" y="683541"/>
                  </a:lnTo>
                  <a:cubicBezTo>
                    <a:pt x="380520" y="683541"/>
                    <a:pt x="381473" y="683541"/>
                    <a:pt x="382426" y="682589"/>
                  </a:cubicBezTo>
                  <a:cubicBezTo>
                    <a:pt x="461483" y="673064"/>
                    <a:pt x="534826" y="636869"/>
                    <a:pt x="590070" y="579719"/>
                  </a:cubicBezTo>
                  <a:cubicBezTo>
                    <a:pt x="591023" y="578766"/>
                    <a:pt x="591976" y="577814"/>
                    <a:pt x="592928" y="576861"/>
                  </a:cubicBezTo>
                  <a:lnTo>
                    <a:pt x="600548" y="568289"/>
                  </a:lnTo>
                  <a:cubicBezTo>
                    <a:pt x="601501" y="567336"/>
                    <a:pt x="602453" y="566384"/>
                    <a:pt x="603406" y="564479"/>
                  </a:cubicBezTo>
                  <a:cubicBezTo>
                    <a:pt x="662460" y="494946"/>
                    <a:pt x="691988" y="403506"/>
                    <a:pt x="684368" y="312066"/>
                  </a:cubicBezTo>
                  <a:cubicBezTo>
                    <a:pt x="676748" y="221579"/>
                    <a:pt x="631981" y="135854"/>
                    <a:pt x="561495" y="77751"/>
                  </a:cubicBezTo>
                  <a:cubicBezTo>
                    <a:pt x="560543" y="76799"/>
                    <a:pt x="559590" y="75846"/>
                    <a:pt x="557685" y="74894"/>
                  </a:cubicBezTo>
                  <a:lnTo>
                    <a:pt x="549113" y="68226"/>
                  </a:lnTo>
                  <a:cubicBezTo>
                    <a:pt x="548160" y="67274"/>
                    <a:pt x="547208" y="66321"/>
                    <a:pt x="545303" y="66321"/>
                  </a:cubicBezTo>
                  <a:cubicBezTo>
                    <a:pt x="481485" y="19649"/>
                    <a:pt x="402428" y="-4164"/>
                    <a:pt x="323370" y="599"/>
                  </a:cubicBezTo>
                  <a:cubicBezTo>
                    <a:pt x="322418" y="599"/>
                    <a:pt x="320513" y="599"/>
                    <a:pt x="318608" y="599"/>
                  </a:cubicBezTo>
                  <a:lnTo>
                    <a:pt x="307178" y="1551"/>
                  </a:lnTo>
                  <a:cubicBezTo>
                    <a:pt x="305273" y="1551"/>
                    <a:pt x="304320" y="1551"/>
                    <a:pt x="303368" y="2504"/>
                  </a:cubicBezTo>
                  <a:cubicBezTo>
                    <a:pt x="224310" y="12029"/>
                    <a:pt x="150968" y="48224"/>
                    <a:pt x="95723" y="105374"/>
                  </a:cubicBezTo>
                  <a:cubicBezTo>
                    <a:pt x="94770" y="106326"/>
                    <a:pt x="93818" y="107279"/>
                    <a:pt x="92865" y="108231"/>
                  </a:cubicBezTo>
                  <a:lnTo>
                    <a:pt x="85245" y="116804"/>
                  </a:lnTo>
                  <a:cubicBezTo>
                    <a:pt x="84293" y="117756"/>
                    <a:pt x="83340" y="118709"/>
                    <a:pt x="82388" y="120614"/>
                  </a:cubicBezTo>
                  <a:cubicBezTo>
                    <a:pt x="23333" y="190146"/>
                    <a:pt x="-7147" y="281586"/>
                    <a:pt x="1426" y="373026"/>
                  </a:cubicBezTo>
                  <a:cubicBezTo>
                    <a:pt x="9045" y="463514"/>
                    <a:pt x="53813" y="549239"/>
                    <a:pt x="124298" y="607341"/>
                  </a:cubicBezTo>
                  <a:cubicBezTo>
                    <a:pt x="125251" y="608294"/>
                    <a:pt x="127156" y="609246"/>
                    <a:pt x="128108" y="61019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DD0695-E931-40DE-9144-1472101E0A32}"/>
                </a:ext>
              </a:extLst>
            </p:cNvPr>
            <p:cNvSpPr/>
            <p:nvPr/>
          </p:nvSpPr>
          <p:spPr>
            <a:xfrm>
              <a:off x="8051436" y="7769747"/>
              <a:ext cx="238125" cy="581025"/>
            </a:xfrm>
            <a:custGeom>
              <a:avLst/>
              <a:gdLst>
                <a:gd name="connsiteX0" fmla="*/ 0 w 238125"/>
                <a:gd name="connsiteY0" fmla="*/ 95250 h 581025"/>
                <a:gd name="connsiteX1" fmla="*/ 113348 w 238125"/>
                <a:gd name="connsiteY1" fmla="*/ 302895 h 581025"/>
                <a:gd name="connsiteX2" fmla="*/ 37148 w 238125"/>
                <a:gd name="connsiteY2" fmla="*/ 527685 h 581025"/>
                <a:gd name="connsiteX3" fmla="*/ 243840 w 238125"/>
                <a:gd name="connsiteY3" fmla="*/ 588645 h 581025"/>
                <a:gd name="connsiteX4" fmla="*/ 193358 w 238125"/>
                <a:gd name="connsiteY4" fmla="*/ 0 h 581025"/>
                <a:gd name="connsiteX5" fmla="*/ 0 w 238125"/>
                <a:gd name="connsiteY5" fmla="*/ 9525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5" h="581025">
                  <a:moveTo>
                    <a:pt x="0" y="95250"/>
                  </a:moveTo>
                  <a:cubicBezTo>
                    <a:pt x="62865" y="143828"/>
                    <a:pt x="105728" y="218123"/>
                    <a:pt x="113348" y="302895"/>
                  </a:cubicBezTo>
                  <a:cubicBezTo>
                    <a:pt x="120968" y="388620"/>
                    <a:pt x="90488" y="468630"/>
                    <a:pt x="37148" y="527685"/>
                  </a:cubicBezTo>
                  <a:cubicBezTo>
                    <a:pt x="93345" y="571500"/>
                    <a:pt x="166688" y="595313"/>
                    <a:pt x="243840" y="588645"/>
                  </a:cubicBezTo>
                  <a:lnTo>
                    <a:pt x="193358" y="0"/>
                  </a:lnTo>
                  <a:cubicBezTo>
                    <a:pt x="116205" y="6668"/>
                    <a:pt x="48578" y="41910"/>
                    <a:pt x="0" y="95250"/>
                  </a:cubicBezTo>
                  <a:close/>
                </a:path>
              </a:pathLst>
            </a:custGeom>
            <a:solidFill>
              <a:srgbClr val="FE70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7930735-6910-4DA5-A0BA-F6497591CE4F}"/>
                </a:ext>
              </a:extLst>
            </p:cNvPr>
            <p:cNvSpPr/>
            <p:nvPr/>
          </p:nvSpPr>
          <p:spPr>
            <a:xfrm>
              <a:off x="8041911" y="7763080"/>
              <a:ext cx="257175" cy="600075"/>
            </a:xfrm>
            <a:custGeom>
              <a:avLst/>
              <a:gdLst>
                <a:gd name="connsiteX0" fmla="*/ 259080 w 257175"/>
                <a:gd name="connsiteY0" fmla="*/ 600075 h 600075"/>
                <a:gd name="connsiteX1" fmla="*/ 253365 w 257175"/>
                <a:gd name="connsiteY1" fmla="*/ 601027 h 600075"/>
                <a:gd name="connsiteX2" fmla="*/ 42863 w 257175"/>
                <a:gd name="connsiteY2" fmla="*/ 539115 h 600075"/>
                <a:gd name="connsiteX3" fmla="*/ 38100 w 257175"/>
                <a:gd name="connsiteY3" fmla="*/ 535305 h 600075"/>
                <a:gd name="connsiteX4" fmla="*/ 41910 w 257175"/>
                <a:gd name="connsiteY4" fmla="*/ 530543 h 600075"/>
                <a:gd name="connsiteX5" fmla="*/ 116205 w 257175"/>
                <a:gd name="connsiteY5" fmla="*/ 310515 h 600075"/>
                <a:gd name="connsiteX6" fmla="*/ 4763 w 257175"/>
                <a:gd name="connsiteY6" fmla="*/ 106680 h 600075"/>
                <a:gd name="connsiteX7" fmla="*/ 0 w 257175"/>
                <a:gd name="connsiteY7" fmla="*/ 102870 h 600075"/>
                <a:gd name="connsiteX8" fmla="*/ 3810 w 257175"/>
                <a:gd name="connsiteY8" fmla="*/ 98107 h 600075"/>
                <a:gd name="connsiteX9" fmla="*/ 200025 w 257175"/>
                <a:gd name="connsiteY9" fmla="*/ 953 h 600075"/>
                <a:gd name="connsiteX10" fmla="*/ 205740 w 257175"/>
                <a:gd name="connsiteY10" fmla="*/ 0 h 600075"/>
                <a:gd name="connsiteX11" fmla="*/ 259080 w 257175"/>
                <a:gd name="connsiteY11" fmla="*/ 600075 h 600075"/>
                <a:gd name="connsiteX12" fmla="*/ 55245 w 257175"/>
                <a:gd name="connsiteY12" fmla="*/ 533400 h 600075"/>
                <a:gd name="connsiteX13" fmla="*/ 247650 w 257175"/>
                <a:gd name="connsiteY13" fmla="*/ 589598 h 600075"/>
                <a:gd name="connsiteX14" fmla="*/ 198120 w 257175"/>
                <a:gd name="connsiteY14" fmla="*/ 12382 h 600075"/>
                <a:gd name="connsiteX15" fmla="*/ 18098 w 257175"/>
                <a:gd name="connsiteY15" fmla="*/ 100965 h 600075"/>
                <a:gd name="connsiteX16" fmla="*/ 128588 w 257175"/>
                <a:gd name="connsiteY16" fmla="*/ 309562 h 600075"/>
                <a:gd name="connsiteX17" fmla="*/ 55245 w 257175"/>
                <a:gd name="connsiteY17" fmla="*/ 533400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7175" h="600075">
                  <a:moveTo>
                    <a:pt x="259080" y="600075"/>
                  </a:moveTo>
                  <a:lnTo>
                    <a:pt x="253365" y="601027"/>
                  </a:lnTo>
                  <a:cubicBezTo>
                    <a:pt x="178118" y="607695"/>
                    <a:pt x="102870" y="585788"/>
                    <a:pt x="42863" y="539115"/>
                  </a:cubicBezTo>
                  <a:lnTo>
                    <a:pt x="38100" y="535305"/>
                  </a:lnTo>
                  <a:lnTo>
                    <a:pt x="41910" y="530543"/>
                  </a:lnTo>
                  <a:cubicBezTo>
                    <a:pt x="96203" y="470535"/>
                    <a:pt x="123825" y="390525"/>
                    <a:pt x="116205" y="310515"/>
                  </a:cubicBezTo>
                  <a:cubicBezTo>
                    <a:pt x="109538" y="230505"/>
                    <a:pt x="68580" y="156210"/>
                    <a:pt x="4763" y="106680"/>
                  </a:cubicBezTo>
                  <a:lnTo>
                    <a:pt x="0" y="102870"/>
                  </a:lnTo>
                  <a:lnTo>
                    <a:pt x="3810" y="98107"/>
                  </a:lnTo>
                  <a:cubicBezTo>
                    <a:pt x="55245" y="41910"/>
                    <a:pt x="124778" y="7620"/>
                    <a:pt x="200025" y="953"/>
                  </a:cubicBezTo>
                  <a:lnTo>
                    <a:pt x="205740" y="0"/>
                  </a:lnTo>
                  <a:lnTo>
                    <a:pt x="259080" y="600075"/>
                  </a:lnTo>
                  <a:close/>
                  <a:moveTo>
                    <a:pt x="55245" y="533400"/>
                  </a:moveTo>
                  <a:cubicBezTo>
                    <a:pt x="110490" y="574358"/>
                    <a:pt x="178118" y="594360"/>
                    <a:pt x="247650" y="589598"/>
                  </a:cubicBezTo>
                  <a:lnTo>
                    <a:pt x="198120" y="12382"/>
                  </a:lnTo>
                  <a:cubicBezTo>
                    <a:pt x="129540" y="20003"/>
                    <a:pt x="65723" y="50482"/>
                    <a:pt x="18098" y="100965"/>
                  </a:cubicBezTo>
                  <a:cubicBezTo>
                    <a:pt x="81915" y="152400"/>
                    <a:pt x="121920" y="227648"/>
                    <a:pt x="128588" y="309562"/>
                  </a:cubicBezTo>
                  <a:cubicBezTo>
                    <a:pt x="135255" y="390525"/>
                    <a:pt x="108585" y="471487"/>
                    <a:pt x="55245" y="533400"/>
                  </a:cubicBez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01406BB-3B91-4429-A77A-25DC504257A4}"/>
                </a:ext>
              </a:extLst>
            </p:cNvPr>
            <p:cNvSpPr/>
            <p:nvPr/>
          </p:nvSpPr>
          <p:spPr>
            <a:xfrm>
              <a:off x="8243841" y="7767687"/>
              <a:ext cx="238125" cy="581025"/>
            </a:xfrm>
            <a:custGeom>
              <a:avLst/>
              <a:gdLst>
                <a:gd name="connsiteX0" fmla="*/ 130493 w 238125"/>
                <a:gd name="connsiteY0" fmla="*/ 286858 h 581025"/>
                <a:gd name="connsiteX1" fmla="*/ 206693 w 238125"/>
                <a:gd name="connsiteY1" fmla="*/ 62068 h 581025"/>
                <a:gd name="connsiteX2" fmla="*/ 0 w 238125"/>
                <a:gd name="connsiteY2" fmla="*/ 1108 h 581025"/>
                <a:gd name="connsiteX3" fmla="*/ 50482 w 238125"/>
                <a:gd name="connsiteY3" fmla="*/ 589753 h 581025"/>
                <a:gd name="connsiteX4" fmla="*/ 242888 w 238125"/>
                <a:gd name="connsiteY4" fmla="*/ 494503 h 581025"/>
                <a:gd name="connsiteX5" fmla="*/ 130493 w 238125"/>
                <a:gd name="connsiteY5" fmla="*/ 286858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5" h="581025">
                  <a:moveTo>
                    <a:pt x="130493" y="286858"/>
                  </a:moveTo>
                  <a:cubicBezTo>
                    <a:pt x="122873" y="201133"/>
                    <a:pt x="153353" y="121123"/>
                    <a:pt x="206693" y="62068"/>
                  </a:cubicBezTo>
                  <a:cubicBezTo>
                    <a:pt x="150495" y="18253"/>
                    <a:pt x="77153" y="-5560"/>
                    <a:pt x="0" y="1108"/>
                  </a:cubicBezTo>
                  <a:lnTo>
                    <a:pt x="50482" y="589753"/>
                  </a:lnTo>
                  <a:cubicBezTo>
                    <a:pt x="127635" y="583086"/>
                    <a:pt x="195263" y="547843"/>
                    <a:pt x="242888" y="494503"/>
                  </a:cubicBezTo>
                  <a:cubicBezTo>
                    <a:pt x="180975" y="445926"/>
                    <a:pt x="138113" y="372583"/>
                    <a:pt x="130493" y="286858"/>
                  </a:cubicBezTo>
                  <a:close/>
                </a:path>
              </a:pathLst>
            </a:custGeom>
            <a:solidFill>
              <a:srgbClr val="E857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1F891EF-AE56-4093-97A4-AAD96D510A05}"/>
                </a:ext>
              </a:extLst>
            </p:cNvPr>
            <p:cNvSpPr/>
            <p:nvPr/>
          </p:nvSpPr>
          <p:spPr>
            <a:xfrm>
              <a:off x="8238126" y="7762859"/>
              <a:ext cx="257175" cy="600075"/>
            </a:xfrm>
            <a:custGeom>
              <a:avLst/>
              <a:gdLst>
                <a:gd name="connsiteX0" fmla="*/ 57150 w 257175"/>
                <a:gd name="connsiteY0" fmla="*/ 600295 h 600075"/>
                <a:gd name="connsiteX1" fmla="*/ 51435 w 257175"/>
                <a:gd name="connsiteY1" fmla="*/ 601248 h 600075"/>
                <a:gd name="connsiteX2" fmla="*/ 0 w 257175"/>
                <a:gd name="connsiteY2" fmla="*/ 2125 h 600075"/>
                <a:gd name="connsiteX3" fmla="*/ 5715 w 257175"/>
                <a:gd name="connsiteY3" fmla="*/ 1173 h 600075"/>
                <a:gd name="connsiteX4" fmla="*/ 216218 w 257175"/>
                <a:gd name="connsiteY4" fmla="*/ 63085 h 600075"/>
                <a:gd name="connsiteX5" fmla="*/ 220980 w 257175"/>
                <a:gd name="connsiteY5" fmla="*/ 66895 h 600075"/>
                <a:gd name="connsiteX6" fmla="*/ 217170 w 257175"/>
                <a:gd name="connsiteY6" fmla="*/ 71658 h 600075"/>
                <a:gd name="connsiteX7" fmla="*/ 142875 w 257175"/>
                <a:gd name="connsiteY7" fmla="*/ 291685 h 600075"/>
                <a:gd name="connsiteX8" fmla="*/ 254318 w 257175"/>
                <a:gd name="connsiteY8" fmla="*/ 495520 h 600075"/>
                <a:gd name="connsiteX9" fmla="*/ 259080 w 257175"/>
                <a:gd name="connsiteY9" fmla="*/ 499330 h 600075"/>
                <a:gd name="connsiteX10" fmla="*/ 255270 w 257175"/>
                <a:gd name="connsiteY10" fmla="*/ 504093 h 600075"/>
                <a:gd name="connsiteX11" fmla="*/ 57150 w 257175"/>
                <a:gd name="connsiteY11" fmla="*/ 600295 h 600075"/>
                <a:gd name="connsiteX12" fmla="*/ 12382 w 257175"/>
                <a:gd name="connsiteY12" fmla="*/ 11650 h 600075"/>
                <a:gd name="connsiteX13" fmla="*/ 61913 w 257175"/>
                <a:gd name="connsiteY13" fmla="*/ 588865 h 600075"/>
                <a:gd name="connsiteX14" fmla="*/ 241935 w 257175"/>
                <a:gd name="connsiteY14" fmla="*/ 500283 h 600075"/>
                <a:gd name="connsiteX15" fmla="*/ 131445 w 257175"/>
                <a:gd name="connsiteY15" fmla="*/ 291685 h 600075"/>
                <a:gd name="connsiteX16" fmla="*/ 204788 w 257175"/>
                <a:gd name="connsiteY16" fmla="*/ 67848 h 600075"/>
                <a:gd name="connsiteX17" fmla="*/ 12382 w 257175"/>
                <a:gd name="connsiteY17" fmla="*/ 11650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7175" h="600075">
                  <a:moveTo>
                    <a:pt x="57150" y="600295"/>
                  </a:moveTo>
                  <a:lnTo>
                    <a:pt x="51435" y="601248"/>
                  </a:lnTo>
                  <a:lnTo>
                    <a:pt x="0" y="2125"/>
                  </a:lnTo>
                  <a:lnTo>
                    <a:pt x="5715" y="1173"/>
                  </a:lnTo>
                  <a:cubicBezTo>
                    <a:pt x="80963" y="-5495"/>
                    <a:pt x="156210" y="16413"/>
                    <a:pt x="216218" y="63085"/>
                  </a:cubicBezTo>
                  <a:lnTo>
                    <a:pt x="220980" y="66895"/>
                  </a:lnTo>
                  <a:lnTo>
                    <a:pt x="217170" y="71658"/>
                  </a:lnTo>
                  <a:cubicBezTo>
                    <a:pt x="162877" y="131665"/>
                    <a:pt x="135255" y="211675"/>
                    <a:pt x="142875" y="291685"/>
                  </a:cubicBezTo>
                  <a:cubicBezTo>
                    <a:pt x="149543" y="371695"/>
                    <a:pt x="190500" y="445990"/>
                    <a:pt x="254318" y="495520"/>
                  </a:cubicBezTo>
                  <a:lnTo>
                    <a:pt x="259080" y="499330"/>
                  </a:lnTo>
                  <a:lnTo>
                    <a:pt x="255270" y="504093"/>
                  </a:lnTo>
                  <a:cubicBezTo>
                    <a:pt x="202882" y="559338"/>
                    <a:pt x="133350" y="593628"/>
                    <a:pt x="57150" y="600295"/>
                  </a:cubicBezTo>
                  <a:close/>
                  <a:moveTo>
                    <a:pt x="12382" y="11650"/>
                  </a:moveTo>
                  <a:lnTo>
                    <a:pt x="61913" y="588865"/>
                  </a:lnTo>
                  <a:cubicBezTo>
                    <a:pt x="130493" y="581245"/>
                    <a:pt x="194310" y="550765"/>
                    <a:pt x="241935" y="500283"/>
                  </a:cubicBezTo>
                  <a:cubicBezTo>
                    <a:pt x="178118" y="448848"/>
                    <a:pt x="138113" y="373600"/>
                    <a:pt x="131445" y="291685"/>
                  </a:cubicBezTo>
                  <a:cubicBezTo>
                    <a:pt x="124777" y="210723"/>
                    <a:pt x="151447" y="128808"/>
                    <a:pt x="204788" y="67848"/>
                  </a:cubicBezTo>
                  <a:cubicBezTo>
                    <a:pt x="148590" y="26890"/>
                    <a:pt x="80963" y="6888"/>
                    <a:pt x="12382" y="11650"/>
                  </a:cubicBez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534EA43-2B8C-4EC6-89DD-89EFCE68CADB}"/>
                </a:ext>
              </a:extLst>
            </p:cNvPr>
            <p:cNvSpPr/>
            <p:nvPr/>
          </p:nvSpPr>
          <p:spPr>
            <a:xfrm>
              <a:off x="8356069" y="7822342"/>
              <a:ext cx="219075" cy="447675"/>
            </a:xfrm>
            <a:custGeom>
              <a:avLst/>
              <a:gdLst>
                <a:gd name="connsiteX0" fmla="*/ 208466 w 219075"/>
                <a:gd name="connsiteY0" fmla="*/ 216366 h 447675"/>
                <a:gd name="connsiteX1" fmla="*/ 132239 w 219075"/>
                <a:gd name="connsiteY1" fmla="*/ 440922 h 447675"/>
                <a:gd name="connsiteX2" fmla="*/ 18671 w 219075"/>
                <a:gd name="connsiteY2" fmla="*/ 232745 h 447675"/>
                <a:gd name="connsiteX3" fmla="*/ 94898 w 219075"/>
                <a:gd name="connsiteY3" fmla="*/ 8189 h 447675"/>
                <a:gd name="connsiteX4" fmla="*/ 208466 w 219075"/>
                <a:gd name="connsiteY4" fmla="*/ 216366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447675">
                  <a:moveTo>
                    <a:pt x="208466" y="216366"/>
                  </a:moveTo>
                  <a:cubicBezTo>
                    <a:pt x="218778" y="335862"/>
                    <a:pt x="184650" y="436399"/>
                    <a:pt x="132239" y="440922"/>
                  </a:cubicBezTo>
                  <a:cubicBezTo>
                    <a:pt x="79829" y="445445"/>
                    <a:pt x="28983" y="352240"/>
                    <a:pt x="18671" y="232745"/>
                  </a:cubicBezTo>
                  <a:cubicBezTo>
                    <a:pt x="8359" y="113249"/>
                    <a:pt x="42487" y="12712"/>
                    <a:pt x="94898" y="8189"/>
                  </a:cubicBezTo>
                  <a:cubicBezTo>
                    <a:pt x="147308" y="3666"/>
                    <a:pt x="198154" y="96871"/>
                    <a:pt x="208466" y="216366"/>
                  </a:cubicBezTo>
                  <a:close/>
                </a:path>
              </a:pathLst>
            </a:custGeom>
            <a:solidFill>
              <a:srgbClr val="FCBE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C4D1E83-45C0-4D08-97CA-C09EE057AAE1}"/>
                </a:ext>
              </a:extLst>
            </p:cNvPr>
            <p:cNvSpPr/>
            <p:nvPr/>
          </p:nvSpPr>
          <p:spPr>
            <a:xfrm>
              <a:off x="8368358" y="7823087"/>
              <a:ext cx="200025" cy="438150"/>
            </a:xfrm>
            <a:custGeom>
              <a:avLst/>
              <a:gdLst>
                <a:gd name="connsiteX0" fmla="*/ 120276 w 200025"/>
                <a:gd name="connsiteY0" fmla="*/ 446723 h 438150"/>
                <a:gd name="connsiteX1" fmla="*/ 116466 w 200025"/>
                <a:gd name="connsiteY1" fmla="*/ 443865 h 438150"/>
                <a:gd name="connsiteX2" fmla="*/ 1213 w 200025"/>
                <a:gd name="connsiteY2" fmla="*/ 232410 h 438150"/>
                <a:gd name="connsiteX3" fmla="*/ 78366 w 200025"/>
                <a:gd name="connsiteY3" fmla="*/ 3810 h 438150"/>
                <a:gd name="connsiteX4" fmla="*/ 82176 w 200025"/>
                <a:gd name="connsiteY4" fmla="*/ 0 h 438150"/>
                <a:gd name="connsiteX5" fmla="*/ 85986 w 200025"/>
                <a:gd name="connsiteY5" fmla="*/ 2858 h 438150"/>
                <a:gd name="connsiteX6" fmla="*/ 201238 w 200025"/>
                <a:gd name="connsiteY6" fmla="*/ 214313 h 438150"/>
                <a:gd name="connsiteX7" fmla="*/ 124086 w 200025"/>
                <a:gd name="connsiteY7" fmla="*/ 442913 h 438150"/>
                <a:gd name="connsiteX8" fmla="*/ 120276 w 200025"/>
                <a:gd name="connsiteY8" fmla="*/ 446723 h 438150"/>
                <a:gd name="connsiteX9" fmla="*/ 83128 w 200025"/>
                <a:gd name="connsiteY9" fmla="*/ 15240 h 438150"/>
                <a:gd name="connsiteX10" fmla="*/ 11691 w 200025"/>
                <a:gd name="connsiteY10" fmla="*/ 231458 h 438150"/>
                <a:gd name="connsiteX11" fmla="*/ 119324 w 200025"/>
                <a:gd name="connsiteY11" fmla="*/ 432435 h 438150"/>
                <a:gd name="connsiteX12" fmla="*/ 190761 w 200025"/>
                <a:gd name="connsiteY12" fmla="*/ 216217 h 438150"/>
                <a:gd name="connsiteX13" fmla="*/ 83128 w 200025"/>
                <a:gd name="connsiteY13" fmla="*/ 1524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025" h="438150">
                  <a:moveTo>
                    <a:pt x="120276" y="446723"/>
                  </a:moveTo>
                  <a:lnTo>
                    <a:pt x="116466" y="443865"/>
                  </a:lnTo>
                  <a:cubicBezTo>
                    <a:pt x="49791" y="392430"/>
                    <a:pt x="7881" y="315278"/>
                    <a:pt x="1213" y="232410"/>
                  </a:cubicBezTo>
                  <a:cubicBezTo>
                    <a:pt x="-6407" y="148590"/>
                    <a:pt x="22168" y="65723"/>
                    <a:pt x="78366" y="3810"/>
                  </a:cubicBezTo>
                  <a:lnTo>
                    <a:pt x="82176" y="0"/>
                  </a:lnTo>
                  <a:lnTo>
                    <a:pt x="85986" y="2858"/>
                  </a:lnTo>
                  <a:cubicBezTo>
                    <a:pt x="152661" y="54293"/>
                    <a:pt x="194571" y="131445"/>
                    <a:pt x="201238" y="214313"/>
                  </a:cubicBezTo>
                  <a:cubicBezTo>
                    <a:pt x="208858" y="298133"/>
                    <a:pt x="180283" y="381000"/>
                    <a:pt x="124086" y="442913"/>
                  </a:cubicBezTo>
                  <a:lnTo>
                    <a:pt x="120276" y="446723"/>
                  </a:lnTo>
                  <a:close/>
                  <a:moveTo>
                    <a:pt x="83128" y="15240"/>
                  </a:moveTo>
                  <a:cubicBezTo>
                    <a:pt x="30741" y="74295"/>
                    <a:pt x="5024" y="153353"/>
                    <a:pt x="11691" y="231458"/>
                  </a:cubicBezTo>
                  <a:cubicBezTo>
                    <a:pt x="18358" y="309563"/>
                    <a:pt x="57411" y="382905"/>
                    <a:pt x="119324" y="432435"/>
                  </a:cubicBezTo>
                  <a:cubicBezTo>
                    <a:pt x="171711" y="373380"/>
                    <a:pt x="197428" y="294323"/>
                    <a:pt x="190761" y="216217"/>
                  </a:cubicBezTo>
                  <a:cubicBezTo>
                    <a:pt x="183141" y="137160"/>
                    <a:pt x="144088" y="63818"/>
                    <a:pt x="83128" y="15240"/>
                  </a:cubicBez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DF49FD6-80C8-4811-B708-9DA222978F66}"/>
                </a:ext>
              </a:extLst>
            </p:cNvPr>
            <p:cNvSpPr/>
            <p:nvPr/>
          </p:nvSpPr>
          <p:spPr>
            <a:xfrm>
              <a:off x="7974077" y="7864997"/>
              <a:ext cx="190500" cy="428625"/>
            </a:xfrm>
            <a:custGeom>
              <a:avLst/>
              <a:gdLst>
                <a:gd name="connsiteX0" fmla="*/ 190706 w 190500"/>
                <a:gd name="connsiteY0" fmla="*/ 207645 h 428625"/>
                <a:gd name="connsiteX1" fmla="*/ 77359 w 190500"/>
                <a:gd name="connsiteY1" fmla="*/ 0 h 428625"/>
                <a:gd name="connsiteX2" fmla="*/ 1159 w 190500"/>
                <a:gd name="connsiteY2" fmla="*/ 224790 h 428625"/>
                <a:gd name="connsiteX3" fmla="*/ 114506 w 190500"/>
                <a:gd name="connsiteY3" fmla="*/ 432435 h 428625"/>
                <a:gd name="connsiteX4" fmla="*/ 190706 w 190500"/>
                <a:gd name="connsiteY4" fmla="*/ 207645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428625">
                  <a:moveTo>
                    <a:pt x="190706" y="207645"/>
                  </a:moveTo>
                  <a:cubicBezTo>
                    <a:pt x="183087" y="121920"/>
                    <a:pt x="140224" y="48578"/>
                    <a:pt x="77359" y="0"/>
                  </a:cubicBezTo>
                  <a:cubicBezTo>
                    <a:pt x="24019" y="59055"/>
                    <a:pt x="-6461" y="139065"/>
                    <a:pt x="1159" y="224790"/>
                  </a:cubicBezTo>
                  <a:cubicBezTo>
                    <a:pt x="8779" y="310515"/>
                    <a:pt x="51642" y="383858"/>
                    <a:pt x="114506" y="432435"/>
                  </a:cubicBezTo>
                  <a:cubicBezTo>
                    <a:pt x="168799" y="373380"/>
                    <a:pt x="198326" y="293370"/>
                    <a:pt x="190706" y="207645"/>
                  </a:cubicBezTo>
                  <a:close/>
                </a:path>
              </a:pathLst>
            </a:custGeom>
            <a:solidFill>
              <a:srgbClr val="FDE6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B819442-B74E-4940-B848-757EEA3B70B8}"/>
                </a:ext>
              </a:extLst>
            </p:cNvPr>
            <p:cNvSpPr/>
            <p:nvPr/>
          </p:nvSpPr>
          <p:spPr>
            <a:xfrm>
              <a:off x="7969260" y="7858330"/>
              <a:ext cx="200025" cy="438150"/>
            </a:xfrm>
            <a:custGeom>
              <a:avLst/>
              <a:gdLst>
                <a:gd name="connsiteX0" fmla="*/ 120276 w 200025"/>
                <a:gd name="connsiteY0" fmla="*/ 446723 h 438150"/>
                <a:gd name="connsiteX1" fmla="*/ 116466 w 200025"/>
                <a:gd name="connsiteY1" fmla="*/ 443865 h 438150"/>
                <a:gd name="connsiteX2" fmla="*/ 1213 w 200025"/>
                <a:gd name="connsiteY2" fmla="*/ 232410 h 438150"/>
                <a:gd name="connsiteX3" fmla="*/ 78366 w 200025"/>
                <a:gd name="connsiteY3" fmla="*/ 3810 h 438150"/>
                <a:gd name="connsiteX4" fmla="*/ 82176 w 200025"/>
                <a:gd name="connsiteY4" fmla="*/ 0 h 438150"/>
                <a:gd name="connsiteX5" fmla="*/ 85986 w 200025"/>
                <a:gd name="connsiteY5" fmla="*/ 2857 h 438150"/>
                <a:gd name="connsiteX6" fmla="*/ 201238 w 200025"/>
                <a:gd name="connsiteY6" fmla="*/ 214312 h 438150"/>
                <a:gd name="connsiteX7" fmla="*/ 124086 w 200025"/>
                <a:gd name="connsiteY7" fmla="*/ 442912 h 438150"/>
                <a:gd name="connsiteX8" fmla="*/ 120276 w 200025"/>
                <a:gd name="connsiteY8" fmla="*/ 446723 h 438150"/>
                <a:gd name="connsiteX9" fmla="*/ 83129 w 200025"/>
                <a:gd name="connsiteY9" fmla="*/ 14288 h 438150"/>
                <a:gd name="connsiteX10" fmla="*/ 11691 w 200025"/>
                <a:gd name="connsiteY10" fmla="*/ 230505 h 438150"/>
                <a:gd name="connsiteX11" fmla="*/ 119324 w 200025"/>
                <a:gd name="connsiteY11" fmla="*/ 431483 h 438150"/>
                <a:gd name="connsiteX12" fmla="*/ 190761 w 200025"/>
                <a:gd name="connsiteY12" fmla="*/ 215265 h 438150"/>
                <a:gd name="connsiteX13" fmla="*/ 83129 w 200025"/>
                <a:gd name="connsiteY13" fmla="*/ 14288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025" h="438150">
                  <a:moveTo>
                    <a:pt x="120276" y="446723"/>
                  </a:moveTo>
                  <a:lnTo>
                    <a:pt x="116466" y="443865"/>
                  </a:lnTo>
                  <a:cubicBezTo>
                    <a:pt x="49791" y="392430"/>
                    <a:pt x="7881" y="315278"/>
                    <a:pt x="1213" y="232410"/>
                  </a:cubicBezTo>
                  <a:cubicBezTo>
                    <a:pt x="-6407" y="148590"/>
                    <a:pt x="22168" y="65723"/>
                    <a:pt x="78366" y="3810"/>
                  </a:cubicBezTo>
                  <a:lnTo>
                    <a:pt x="82176" y="0"/>
                  </a:lnTo>
                  <a:lnTo>
                    <a:pt x="85986" y="2857"/>
                  </a:lnTo>
                  <a:cubicBezTo>
                    <a:pt x="152661" y="54292"/>
                    <a:pt x="194571" y="131445"/>
                    <a:pt x="201238" y="214312"/>
                  </a:cubicBezTo>
                  <a:cubicBezTo>
                    <a:pt x="208859" y="298133"/>
                    <a:pt x="180284" y="381000"/>
                    <a:pt x="124086" y="442912"/>
                  </a:cubicBezTo>
                  <a:lnTo>
                    <a:pt x="120276" y="446723"/>
                  </a:lnTo>
                  <a:close/>
                  <a:moveTo>
                    <a:pt x="83129" y="14288"/>
                  </a:moveTo>
                  <a:cubicBezTo>
                    <a:pt x="30741" y="73342"/>
                    <a:pt x="5024" y="152400"/>
                    <a:pt x="11691" y="230505"/>
                  </a:cubicBezTo>
                  <a:cubicBezTo>
                    <a:pt x="18359" y="308610"/>
                    <a:pt x="57411" y="381952"/>
                    <a:pt x="119324" y="431483"/>
                  </a:cubicBezTo>
                  <a:cubicBezTo>
                    <a:pt x="171711" y="372427"/>
                    <a:pt x="197429" y="293370"/>
                    <a:pt x="190761" y="215265"/>
                  </a:cubicBezTo>
                  <a:cubicBezTo>
                    <a:pt x="183141" y="136208"/>
                    <a:pt x="144088" y="63817"/>
                    <a:pt x="83129" y="14288"/>
                  </a:cubicBez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D9EF5ED-CC15-4300-ACA6-F1768147B7E0}"/>
                </a:ext>
              </a:extLst>
            </p:cNvPr>
            <p:cNvSpPr/>
            <p:nvPr/>
          </p:nvSpPr>
          <p:spPr>
            <a:xfrm>
              <a:off x="8029473" y="7934474"/>
              <a:ext cx="57150" cy="57150"/>
            </a:xfrm>
            <a:custGeom>
              <a:avLst/>
              <a:gdLst>
                <a:gd name="connsiteX0" fmla="*/ 58158 w 57150"/>
                <a:gd name="connsiteY0" fmla="*/ 26725 h 57150"/>
                <a:gd name="connsiteX1" fmla="*/ 31488 w 57150"/>
                <a:gd name="connsiteY1" fmla="*/ 58158 h 57150"/>
                <a:gd name="connsiteX2" fmla="*/ 55 w 57150"/>
                <a:gd name="connsiteY2" fmla="*/ 31488 h 57150"/>
                <a:gd name="connsiteX3" fmla="*/ 26725 w 57150"/>
                <a:gd name="connsiteY3" fmla="*/ 55 h 57150"/>
                <a:gd name="connsiteX4" fmla="*/ 58158 w 57150"/>
                <a:gd name="connsiteY4" fmla="*/ 2672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158" y="26725"/>
                  </a:moveTo>
                  <a:cubicBezTo>
                    <a:pt x="59110" y="42918"/>
                    <a:pt x="47680" y="57205"/>
                    <a:pt x="31488" y="58158"/>
                  </a:cubicBezTo>
                  <a:cubicBezTo>
                    <a:pt x="15296" y="59110"/>
                    <a:pt x="1008" y="47680"/>
                    <a:pt x="55" y="31488"/>
                  </a:cubicBezTo>
                  <a:cubicBezTo>
                    <a:pt x="-897" y="15295"/>
                    <a:pt x="10533" y="1008"/>
                    <a:pt x="26725" y="55"/>
                  </a:cubicBezTo>
                  <a:cubicBezTo>
                    <a:pt x="42918" y="-897"/>
                    <a:pt x="57205" y="10533"/>
                    <a:pt x="58158" y="2672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D4150F-31A2-4E47-AECB-E2DE0CCA93BB}"/>
              </a:ext>
            </a:extLst>
          </p:cNvPr>
          <p:cNvGrpSpPr/>
          <p:nvPr/>
        </p:nvGrpSpPr>
        <p:grpSpPr>
          <a:xfrm>
            <a:off x="1837838" y="4866002"/>
            <a:ext cx="646747" cy="654368"/>
            <a:chOff x="6682593" y="7970876"/>
            <a:chExt cx="646747" cy="654368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BB969D4-CF31-4DC9-A905-FB0EED077CF0}"/>
                </a:ext>
              </a:extLst>
            </p:cNvPr>
            <p:cNvSpPr/>
            <p:nvPr/>
          </p:nvSpPr>
          <p:spPr>
            <a:xfrm>
              <a:off x="6700690" y="7996594"/>
              <a:ext cx="628650" cy="628650"/>
            </a:xfrm>
            <a:custGeom>
              <a:avLst/>
              <a:gdLst>
                <a:gd name="connsiteX0" fmla="*/ 40106 w 628650"/>
                <a:gd name="connsiteY0" fmla="*/ 466573 h 628650"/>
                <a:gd name="connsiteX1" fmla="*/ 42963 w 628650"/>
                <a:gd name="connsiteY1" fmla="*/ 472288 h 628650"/>
                <a:gd name="connsiteX2" fmla="*/ 42963 w 628650"/>
                <a:gd name="connsiteY2" fmla="*/ 472288 h 628650"/>
                <a:gd name="connsiteX3" fmla="*/ 44868 w 628650"/>
                <a:gd name="connsiteY3" fmla="*/ 476098 h 628650"/>
                <a:gd name="connsiteX4" fmla="*/ 47726 w 628650"/>
                <a:gd name="connsiteY4" fmla="*/ 479908 h 628650"/>
                <a:gd name="connsiteX5" fmla="*/ 262038 w 628650"/>
                <a:gd name="connsiteY5" fmla="*/ 625641 h 628650"/>
                <a:gd name="connsiteX6" fmla="*/ 512546 w 628650"/>
                <a:gd name="connsiteY6" fmla="*/ 561823 h 628650"/>
                <a:gd name="connsiteX7" fmla="*/ 516356 w 628650"/>
                <a:gd name="connsiteY7" fmla="*/ 558966 h 628650"/>
                <a:gd name="connsiteX8" fmla="*/ 524928 w 628650"/>
                <a:gd name="connsiteY8" fmla="*/ 551346 h 628650"/>
                <a:gd name="connsiteX9" fmla="*/ 527786 w 628650"/>
                <a:gd name="connsiteY9" fmla="*/ 548488 h 628650"/>
                <a:gd name="connsiteX10" fmla="*/ 626846 w 628650"/>
                <a:gd name="connsiteY10" fmla="*/ 369418 h 628650"/>
                <a:gd name="connsiteX11" fmla="*/ 594461 w 628650"/>
                <a:gd name="connsiteY11" fmla="*/ 167488 h 628650"/>
                <a:gd name="connsiteX12" fmla="*/ 592556 w 628650"/>
                <a:gd name="connsiteY12" fmla="*/ 163678 h 628650"/>
                <a:gd name="connsiteX13" fmla="*/ 586841 w 628650"/>
                <a:gd name="connsiteY13" fmla="*/ 154153 h 628650"/>
                <a:gd name="connsiteX14" fmla="*/ 583983 w 628650"/>
                <a:gd name="connsiteY14" fmla="*/ 150343 h 628650"/>
                <a:gd name="connsiteX15" fmla="*/ 369671 w 628650"/>
                <a:gd name="connsiteY15" fmla="*/ 4611 h 628650"/>
                <a:gd name="connsiteX16" fmla="*/ 119163 w 628650"/>
                <a:gd name="connsiteY16" fmla="*/ 68428 h 628650"/>
                <a:gd name="connsiteX17" fmla="*/ 115353 w 628650"/>
                <a:gd name="connsiteY17" fmla="*/ 71286 h 628650"/>
                <a:gd name="connsiteX18" fmla="*/ 106781 w 628650"/>
                <a:gd name="connsiteY18" fmla="*/ 78906 h 628650"/>
                <a:gd name="connsiteX19" fmla="*/ 103923 w 628650"/>
                <a:gd name="connsiteY19" fmla="*/ 81763 h 628650"/>
                <a:gd name="connsiteX20" fmla="*/ 4863 w 628650"/>
                <a:gd name="connsiteY20" fmla="*/ 260833 h 628650"/>
                <a:gd name="connsiteX21" fmla="*/ 37248 w 628650"/>
                <a:gd name="connsiteY21" fmla="*/ 462763 h 628650"/>
                <a:gd name="connsiteX22" fmla="*/ 40106 w 628650"/>
                <a:gd name="connsiteY22" fmla="*/ 46657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8650" h="628650">
                  <a:moveTo>
                    <a:pt x="40106" y="466573"/>
                  </a:moveTo>
                  <a:lnTo>
                    <a:pt x="42963" y="472288"/>
                  </a:lnTo>
                  <a:cubicBezTo>
                    <a:pt x="42963" y="472288"/>
                    <a:pt x="42963" y="472288"/>
                    <a:pt x="42963" y="472288"/>
                  </a:cubicBezTo>
                  <a:lnTo>
                    <a:pt x="44868" y="476098"/>
                  </a:lnTo>
                  <a:cubicBezTo>
                    <a:pt x="45821" y="477051"/>
                    <a:pt x="46773" y="478956"/>
                    <a:pt x="47726" y="479908"/>
                  </a:cubicBezTo>
                  <a:cubicBezTo>
                    <a:pt x="95351" y="557061"/>
                    <a:pt x="172503" y="609448"/>
                    <a:pt x="262038" y="625641"/>
                  </a:cubicBezTo>
                  <a:cubicBezTo>
                    <a:pt x="350621" y="640881"/>
                    <a:pt x="442061" y="618021"/>
                    <a:pt x="512546" y="561823"/>
                  </a:cubicBezTo>
                  <a:cubicBezTo>
                    <a:pt x="513498" y="560871"/>
                    <a:pt x="515403" y="559918"/>
                    <a:pt x="516356" y="558966"/>
                  </a:cubicBezTo>
                  <a:lnTo>
                    <a:pt x="524928" y="551346"/>
                  </a:lnTo>
                  <a:cubicBezTo>
                    <a:pt x="525881" y="550393"/>
                    <a:pt x="526833" y="549441"/>
                    <a:pt x="527786" y="548488"/>
                  </a:cubicBezTo>
                  <a:cubicBezTo>
                    <a:pt x="579221" y="501816"/>
                    <a:pt x="614463" y="437998"/>
                    <a:pt x="626846" y="369418"/>
                  </a:cubicBezTo>
                  <a:cubicBezTo>
                    <a:pt x="639228" y="300838"/>
                    <a:pt x="627798" y="228448"/>
                    <a:pt x="594461" y="167488"/>
                  </a:cubicBezTo>
                  <a:cubicBezTo>
                    <a:pt x="593508" y="166536"/>
                    <a:pt x="593508" y="164631"/>
                    <a:pt x="592556" y="163678"/>
                  </a:cubicBezTo>
                  <a:lnTo>
                    <a:pt x="586841" y="154153"/>
                  </a:lnTo>
                  <a:cubicBezTo>
                    <a:pt x="585888" y="153201"/>
                    <a:pt x="584936" y="151296"/>
                    <a:pt x="583983" y="150343"/>
                  </a:cubicBezTo>
                  <a:cubicBezTo>
                    <a:pt x="536358" y="73191"/>
                    <a:pt x="459206" y="20803"/>
                    <a:pt x="369671" y="4611"/>
                  </a:cubicBezTo>
                  <a:cubicBezTo>
                    <a:pt x="281088" y="-10629"/>
                    <a:pt x="189648" y="12231"/>
                    <a:pt x="119163" y="68428"/>
                  </a:cubicBezTo>
                  <a:cubicBezTo>
                    <a:pt x="118211" y="69381"/>
                    <a:pt x="116306" y="70333"/>
                    <a:pt x="115353" y="71286"/>
                  </a:cubicBezTo>
                  <a:lnTo>
                    <a:pt x="106781" y="78906"/>
                  </a:lnTo>
                  <a:cubicBezTo>
                    <a:pt x="105828" y="79858"/>
                    <a:pt x="104876" y="80811"/>
                    <a:pt x="103923" y="81763"/>
                  </a:cubicBezTo>
                  <a:cubicBezTo>
                    <a:pt x="52488" y="128436"/>
                    <a:pt x="17246" y="192253"/>
                    <a:pt x="4863" y="260833"/>
                  </a:cubicBezTo>
                  <a:cubicBezTo>
                    <a:pt x="-7519" y="329413"/>
                    <a:pt x="3911" y="401803"/>
                    <a:pt x="37248" y="462763"/>
                  </a:cubicBezTo>
                  <a:cubicBezTo>
                    <a:pt x="38201" y="464668"/>
                    <a:pt x="39153" y="465621"/>
                    <a:pt x="40106" y="466573"/>
                  </a:cubicBezTo>
                  <a:close/>
                </a:path>
              </a:pathLst>
            </a:custGeom>
            <a:solidFill>
              <a:srgbClr val="2E3747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D74094D-E098-447F-B25C-3DABD1D481D3}"/>
                </a:ext>
              </a:extLst>
            </p:cNvPr>
            <p:cNvSpPr/>
            <p:nvPr/>
          </p:nvSpPr>
          <p:spPr>
            <a:xfrm>
              <a:off x="6682593" y="7970876"/>
              <a:ext cx="628650" cy="628650"/>
            </a:xfrm>
            <a:custGeom>
              <a:avLst/>
              <a:gdLst>
                <a:gd name="connsiteX0" fmla="*/ 40106 w 628650"/>
                <a:gd name="connsiteY0" fmla="*/ 466573 h 628650"/>
                <a:gd name="connsiteX1" fmla="*/ 42963 w 628650"/>
                <a:gd name="connsiteY1" fmla="*/ 472288 h 628650"/>
                <a:gd name="connsiteX2" fmla="*/ 42963 w 628650"/>
                <a:gd name="connsiteY2" fmla="*/ 472288 h 628650"/>
                <a:gd name="connsiteX3" fmla="*/ 44868 w 628650"/>
                <a:gd name="connsiteY3" fmla="*/ 476098 h 628650"/>
                <a:gd name="connsiteX4" fmla="*/ 47726 w 628650"/>
                <a:gd name="connsiteY4" fmla="*/ 479908 h 628650"/>
                <a:gd name="connsiteX5" fmla="*/ 262038 w 628650"/>
                <a:gd name="connsiteY5" fmla="*/ 625641 h 628650"/>
                <a:gd name="connsiteX6" fmla="*/ 512546 w 628650"/>
                <a:gd name="connsiteY6" fmla="*/ 561823 h 628650"/>
                <a:gd name="connsiteX7" fmla="*/ 516356 w 628650"/>
                <a:gd name="connsiteY7" fmla="*/ 558966 h 628650"/>
                <a:gd name="connsiteX8" fmla="*/ 524928 w 628650"/>
                <a:gd name="connsiteY8" fmla="*/ 551346 h 628650"/>
                <a:gd name="connsiteX9" fmla="*/ 527786 w 628650"/>
                <a:gd name="connsiteY9" fmla="*/ 548488 h 628650"/>
                <a:gd name="connsiteX10" fmla="*/ 626846 w 628650"/>
                <a:gd name="connsiteY10" fmla="*/ 369418 h 628650"/>
                <a:gd name="connsiteX11" fmla="*/ 594461 w 628650"/>
                <a:gd name="connsiteY11" fmla="*/ 167488 h 628650"/>
                <a:gd name="connsiteX12" fmla="*/ 592556 w 628650"/>
                <a:gd name="connsiteY12" fmla="*/ 163678 h 628650"/>
                <a:gd name="connsiteX13" fmla="*/ 586841 w 628650"/>
                <a:gd name="connsiteY13" fmla="*/ 154153 h 628650"/>
                <a:gd name="connsiteX14" fmla="*/ 583983 w 628650"/>
                <a:gd name="connsiteY14" fmla="*/ 150343 h 628650"/>
                <a:gd name="connsiteX15" fmla="*/ 369671 w 628650"/>
                <a:gd name="connsiteY15" fmla="*/ 4611 h 628650"/>
                <a:gd name="connsiteX16" fmla="*/ 119163 w 628650"/>
                <a:gd name="connsiteY16" fmla="*/ 68428 h 628650"/>
                <a:gd name="connsiteX17" fmla="*/ 115353 w 628650"/>
                <a:gd name="connsiteY17" fmla="*/ 71286 h 628650"/>
                <a:gd name="connsiteX18" fmla="*/ 106781 w 628650"/>
                <a:gd name="connsiteY18" fmla="*/ 78906 h 628650"/>
                <a:gd name="connsiteX19" fmla="*/ 103923 w 628650"/>
                <a:gd name="connsiteY19" fmla="*/ 81763 h 628650"/>
                <a:gd name="connsiteX20" fmla="*/ 4863 w 628650"/>
                <a:gd name="connsiteY20" fmla="*/ 260833 h 628650"/>
                <a:gd name="connsiteX21" fmla="*/ 37248 w 628650"/>
                <a:gd name="connsiteY21" fmla="*/ 462763 h 628650"/>
                <a:gd name="connsiteX22" fmla="*/ 40106 w 628650"/>
                <a:gd name="connsiteY22" fmla="*/ 46657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8650" h="628650">
                  <a:moveTo>
                    <a:pt x="40106" y="466573"/>
                  </a:moveTo>
                  <a:lnTo>
                    <a:pt x="42963" y="472288"/>
                  </a:lnTo>
                  <a:cubicBezTo>
                    <a:pt x="42963" y="472288"/>
                    <a:pt x="42963" y="472288"/>
                    <a:pt x="42963" y="472288"/>
                  </a:cubicBezTo>
                  <a:lnTo>
                    <a:pt x="44868" y="476098"/>
                  </a:lnTo>
                  <a:cubicBezTo>
                    <a:pt x="45821" y="477051"/>
                    <a:pt x="46773" y="478956"/>
                    <a:pt x="47726" y="479908"/>
                  </a:cubicBezTo>
                  <a:cubicBezTo>
                    <a:pt x="95351" y="557061"/>
                    <a:pt x="172503" y="609448"/>
                    <a:pt x="262038" y="625641"/>
                  </a:cubicBezTo>
                  <a:cubicBezTo>
                    <a:pt x="350621" y="640881"/>
                    <a:pt x="442061" y="618021"/>
                    <a:pt x="512546" y="561823"/>
                  </a:cubicBezTo>
                  <a:cubicBezTo>
                    <a:pt x="513498" y="560871"/>
                    <a:pt x="515403" y="559918"/>
                    <a:pt x="516356" y="558966"/>
                  </a:cubicBezTo>
                  <a:lnTo>
                    <a:pt x="524928" y="551346"/>
                  </a:lnTo>
                  <a:cubicBezTo>
                    <a:pt x="525881" y="550393"/>
                    <a:pt x="526833" y="549441"/>
                    <a:pt x="527786" y="548488"/>
                  </a:cubicBezTo>
                  <a:cubicBezTo>
                    <a:pt x="579221" y="501816"/>
                    <a:pt x="614463" y="437998"/>
                    <a:pt x="626846" y="369418"/>
                  </a:cubicBezTo>
                  <a:cubicBezTo>
                    <a:pt x="639228" y="300838"/>
                    <a:pt x="627798" y="228448"/>
                    <a:pt x="594461" y="167488"/>
                  </a:cubicBezTo>
                  <a:cubicBezTo>
                    <a:pt x="593508" y="166536"/>
                    <a:pt x="593508" y="164631"/>
                    <a:pt x="592556" y="163678"/>
                  </a:cubicBezTo>
                  <a:lnTo>
                    <a:pt x="586841" y="154153"/>
                  </a:lnTo>
                  <a:cubicBezTo>
                    <a:pt x="585888" y="153201"/>
                    <a:pt x="584936" y="151296"/>
                    <a:pt x="583983" y="150343"/>
                  </a:cubicBezTo>
                  <a:cubicBezTo>
                    <a:pt x="536358" y="73191"/>
                    <a:pt x="459206" y="20803"/>
                    <a:pt x="369671" y="4611"/>
                  </a:cubicBezTo>
                  <a:cubicBezTo>
                    <a:pt x="281088" y="-10629"/>
                    <a:pt x="189648" y="12231"/>
                    <a:pt x="119163" y="68428"/>
                  </a:cubicBezTo>
                  <a:cubicBezTo>
                    <a:pt x="118211" y="69381"/>
                    <a:pt x="116306" y="70333"/>
                    <a:pt x="115353" y="71286"/>
                  </a:cubicBezTo>
                  <a:lnTo>
                    <a:pt x="106781" y="78906"/>
                  </a:lnTo>
                  <a:cubicBezTo>
                    <a:pt x="105828" y="79858"/>
                    <a:pt x="104876" y="80811"/>
                    <a:pt x="103923" y="81763"/>
                  </a:cubicBezTo>
                  <a:cubicBezTo>
                    <a:pt x="52488" y="128436"/>
                    <a:pt x="17246" y="192253"/>
                    <a:pt x="4863" y="260833"/>
                  </a:cubicBezTo>
                  <a:cubicBezTo>
                    <a:pt x="-7519" y="329413"/>
                    <a:pt x="3911" y="401803"/>
                    <a:pt x="37248" y="462763"/>
                  </a:cubicBezTo>
                  <a:cubicBezTo>
                    <a:pt x="38201" y="464668"/>
                    <a:pt x="39153" y="465621"/>
                    <a:pt x="40106" y="46657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7192007-1311-495D-9069-E0DFA20942C1}"/>
                </a:ext>
              </a:extLst>
            </p:cNvPr>
            <p:cNvSpPr/>
            <p:nvPr/>
          </p:nvSpPr>
          <p:spPr>
            <a:xfrm>
              <a:off x="6729931" y="8018062"/>
              <a:ext cx="533400" cy="533400"/>
            </a:xfrm>
            <a:custGeom>
              <a:avLst/>
              <a:gdLst>
                <a:gd name="connsiteX0" fmla="*/ 501402 w 533400"/>
                <a:gd name="connsiteY0" fmla="*/ 134590 h 533400"/>
                <a:gd name="connsiteX1" fmla="*/ 314712 w 533400"/>
                <a:gd name="connsiteY1" fmla="*/ 4097 h 533400"/>
                <a:gd name="connsiteX2" fmla="*/ 94685 w 533400"/>
                <a:gd name="connsiteY2" fmla="*/ 64105 h 533400"/>
                <a:gd name="connsiteX3" fmla="*/ 4197 w 533400"/>
                <a:gd name="connsiteY3" fmla="*/ 222220 h 533400"/>
                <a:gd name="connsiteX4" fmla="*/ 35630 w 533400"/>
                <a:gd name="connsiteY4" fmla="*/ 402242 h 533400"/>
                <a:gd name="connsiteX5" fmla="*/ 222320 w 533400"/>
                <a:gd name="connsiteY5" fmla="*/ 532735 h 533400"/>
                <a:gd name="connsiteX6" fmla="*/ 442347 w 533400"/>
                <a:gd name="connsiteY6" fmla="*/ 472727 h 533400"/>
                <a:gd name="connsiteX7" fmla="*/ 532835 w 533400"/>
                <a:gd name="connsiteY7" fmla="*/ 314612 h 533400"/>
                <a:gd name="connsiteX8" fmla="*/ 501402 w 533400"/>
                <a:gd name="connsiteY8" fmla="*/ 13459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400" h="533400">
                  <a:moveTo>
                    <a:pt x="501402" y="134590"/>
                  </a:moveTo>
                  <a:cubicBezTo>
                    <a:pt x="463302" y="67915"/>
                    <a:pt x="396627" y="18385"/>
                    <a:pt x="314712" y="4097"/>
                  </a:cubicBezTo>
                  <a:cubicBezTo>
                    <a:pt x="232797" y="-10190"/>
                    <a:pt x="153740" y="13622"/>
                    <a:pt x="94685" y="64105"/>
                  </a:cubicBezTo>
                  <a:cubicBezTo>
                    <a:pt x="48965" y="103157"/>
                    <a:pt x="15627" y="158402"/>
                    <a:pt x="4197" y="222220"/>
                  </a:cubicBezTo>
                  <a:cubicBezTo>
                    <a:pt x="-7232" y="286037"/>
                    <a:pt x="5150" y="349855"/>
                    <a:pt x="35630" y="402242"/>
                  </a:cubicBezTo>
                  <a:cubicBezTo>
                    <a:pt x="73730" y="468917"/>
                    <a:pt x="140405" y="518447"/>
                    <a:pt x="222320" y="532735"/>
                  </a:cubicBezTo>
                  <a:cubicBezTo>
                    <a:pt x="304235" y="547022"/>
                    <a:pt x="383293" y="523210"/>
                    <a:pt x="442347" y="472727"/>
                  </a:cubicBezTo>
                  <a:cubicBezTo>
                    <a:pt x="488068" y="433675"/>
                    <a:pt x="521405" y="378430"/>
                    <a:pt x="532835" y="314612"/>
                  </a:cubicBezTo>
                  <a:cubicBezTo>
                    <a:pt x="544265" y="249842"/>
                    <a:pt x="531883" y="186977"/>
                    <a:pt x="501402" y="134590"/>
                  </a:cubicBezTo>
                  <a:close/>
                </a:path>
              </a:pathLst>
            </a:custGeom>
            <a:solidFill>
              <a:srgbClr val="71DB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BA99BB4-4B5F-412F-AC6B-BBCB1B87DDCB}"/>
                </a:ext>
              </a:extLst>
            </p:cNvPr>
            <p:cNvSpPr/>
            <p:nvPr/>
          </p:nvSpPr>
          <p:spPr>
            <a:xfrm>
              <a:off x="6832720" y="8015018"/>
              <a:ext cx="323850" cy="533400"/>
            </a:xfrm>
            <a:custGeom>
              <a:avLst/>
              <a:gdLst>
                <a:gd name="connsiteX0" fmla="*/ 118579 w 323850"/>
                <a:gd name="connsiteY0" fmla="*/ 540542 h 533400"/>
                <a:gd name="connsiteX1" fmla="*/ 7136 w 323850"/>
                <a:gd name="connsiteY1" fmla="*/ 243362 h 533400"/>
                <a:gd name="connsiteX2" fmla="*/ 212876 w 323850"/>
                <a:gd name="connsiteY2" fmla="*/ 1427 h 533400"/>
                <a:gd name="connsiteX3" fmla="*/ 324319 w 323850"/>
                <a:gd name="connsiteY3" fmla="*/ 298607 h 533400"/>
                <a:gd name="connsiteX4" fmla="*/ 118579 w 323850"/>
                <a:gd name="connsiteY4" fmla="*/ 540542 h 533400"/>
                <a:gd name="connsiteX5" fmla="*/ 211924 w 323850"/>
                <a:gd name="connsiteY5" fmla="*/ 11904 h 533400"/>
                <a:gd name="connsiteX6" fmla="*/ 18566 w 323850"/>
                <a:gd name="connsiteY6" fmla="*/ 244314 h 533400"/>
                <a:gd name="connsiteX7" fmla="*/ 121436 w 323850"/>
                <a:gd name="connsiteY7" fmla="*/ 529112 h 533400"/>
                <a:gd name="connsiteX8" fmla="*/ 314794 w 323850"/>
                <a:gd name="connsiteY8" fmla="*/ 296702 h 533400"/>
                <a:gd name="connsiteX9" fmla="*/ 211924 w 323850"/>
                <a:gd name="connsiteY9" fmla="*/ 11904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850" h="533400">
                  <a:moveTo>
                    <a:pt x="118579" y="540542"/>
                  </a:moveTo>
                  <a:cubicBezTo>
                    <a:pt x="30949" y="525302"/>
                    <a:pt x="-19534" y="391952"/>
                    <a:pt x="7136" y="243362"/>
                  </a:cubicBezTo>
                  <a:cubicBezTo>
                    <a:pt x="32854" y="94772"/>
                    <a:pt x="125246" y="-13813"/>
                    <a:pt x="212876" y="1427"/>
                  </a:cubicBezTo>
                  <a:cubicBezTo>
                    <a:pt x="300506" y="16667"/>
                    <a:pt x="350989" y="150017"/>
                    <a:pt x="324319" y="298607"/>
                  </a:cubicBezTo>
                  <a:cubicBezTo>
                    <a:pt x="299554" y="447197"/>
                    <a:pt x="206209" y="555782"/>
                    <a:pt x="118579" y="540542"/>
                  </a:cubicBezTo>
                  <a:close/>
                  <a:moveTo>
                    <a:pt x="211924" y="11904"/>
                  </a:moveTo>
                  <a:cubicBezTo>
                    <a:pt x="130009" y="-2383"/>
                    <a:pt x="43331" y="102392"/>
                    <a:pt x="18566" y="244314"/>
                  </a:cubicBezTo>
                  <a:cubicBezTo>
                    <a:pt x="-6199" y="387189"/>
                    <a:pt x="39521" y="514824"/>
                    <a:pt x="121436" y="529112"/>
                  </a:cubicBezTo>
                  <a:cubicBezTo>
                    <a:pt x="203351" y="543399"/>
                    <a:pt x="290029" y="438624"/>
                    <a:pt x="314794" y="296702"/>
                  </a:cubicBezTo>
                  <a:cubicBezTo>
                    <a:pt x="339559" y="153827"/>
                    <a:pt x="292886" y="26192"/>
                    <a:pt x="211924" y="11904"/>
                  </a:cubicBez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694E443-9E77-411F-801D-AB8C6F1EABA6}"/>
                </a:ext>
              </a:extLst>
            </p:cNvPr>
            <p:cNvSpPr/>
            <p:nvPr/>
          </p:nvSpPr>
          <p:spPr>
            <a:xfrm>
              <a:off x="6724629" y="8072642"/>
              <a:ext cx="542925" cy="419100"/>
            </a:xfrm>
            <a:custGeom>
              <a:avLst/>
              <a:gdLst>
                <a:gd name="connsiteX0" fmla="*/ 39027 w 542925"/>
                <a:gd name="connsiteY0" fmla="*/ 354330 h 419100"/>
                <a:gd name="connsiteX1" fmla="*/ 36170 w 542925"/>
                <a:gd name="connsiteY1" fmla="*/ 349568 h 419100"/>
                <a:gd name="connsiteX2" fmla="*/ 3785 w 542925"/>
                <a:gd name="connsiteY2" fmla="*/ 165735 h 419100"/>
                <a:gd name="connsiteX3" fmla="*/ 96177 w 542925"/>
                <a:gd name="connsiteY3" fmla="*/ 3810 h 419100"/>
                <a:gd name="connsiteX4" fmla="*/ 99987 w 542925"/>
                <a:gd name="connsiteY4" fmla="*/ 0 h 419100"/>
                <a:gd name="connsiteX5" fmla="*/ 103797 w 542925"/>
                <a:gd name="connsiteY5" fmla="*/ 3810 h 419100"/>
                <a:gd name="connsiteX6" fmla="*/ 293345 w 542925"/>
                <a:gd name="connsiteY6" fmla="*/ 95250 h 419100"/>
                <a:gd name="connsiteX7" fmla="*/ 502895 w 542925"/>
                <a:gd name="connsiteY7" fmla="*/ 73343 h 419100"/>
                <a:gd name="connsiteX8" fmla="*/ 507657 w 542925"/>
                <a:gd name="connsiteY8" fmla="*/ 71438 h 419100"/>
                <a:gd name="connsiteX9" fmla="*/ 510515 w 542925"/>
                <a:gd name="connsiteY9" fmla="*/ 76200 h 419100"/>
                <a:gd name="connsiteX10" fmla="*/ 542900 w 542925"/>
                <a:gd name="connsiteY10" fmla="*/ 260033 h 419100"/>
                <a:gd name="connsiteX11" fmla="*/ 450507 w 542925"/>
                <a:gd name="connsiteY11" fmla="*/ 421958 h 419100"/>
                <a:gd name="connsiteX12" fmla="*/ 446697 w 542925"/>
                <a:gd name="connsiteY12" fmla="*/ 425768 h 419100"/>
                <a:gd name="connsiteX13" fmla="*/ 442887 w 542925"/>
                <a:gd name="connsiteY13" fmla="*/ 421958 h 419100"/>
                <a:gd name="connsiteX14" fmla="*/ 253340 w 542925"/>
                <a:gd name="connsiteY14" fmla="*/ 330518 h 419100"/>
                <a:gd name="connsiteX15" fmla="*/ 43790 w 542925"/>
                <a:gd name="connsiteY15" fmla="*/ 352425 h 419100"/>
                <a:gd name="connsiteX16" fmla="*/ 39027 w 542925"/>
                <a:gd name="connsiteY16" fmla="*/ 354330 h 419100"/>
                <a:gd name="connsiteX17" fmla="*/ 256197 w 542925"/>
                <a:gd name="connsiteY17" fmla="*/ 319088 h 419100"/>
                <a:gd name="connsiteX18" fmla="*/ 448602 w 542925"/>
                <a:gd name="connsiteY18" fmla="*/ 410528 h 419100"/>
                <a:gd name="connsiteX19" fmla="*/ 533375 w 542925"/>
                <a:gd name="connsiteY19" fmla="*/ 259080 h 419100"/>
                <a:gd name="connsiteX20" fmla="*/ 504800 w 542925"/>
                <a:gd name="connsiteY20" fmla="*/ 87630 h 419100"/>
                <a:gd name="connsiteX21" fmla="*/ 293345 w 542925"/>
                <a:gd name="connsiteY21" fmla="*/ 107633 h 419100"/>
                <a:gd name="connsiteX22" fmla="*/ 100940 w 542925"/>
                <a:gd name="connsiteY22" fmla="*/ 16193 h 419100"/>
                <a:gd name="connsiteX23" fmla="*/ 16167 w 542925"/>
                <a:gd name="connsiteY23" fmla="*/ 167640 h 419100"/>
                <a:gd name="connsiteX24" fmla="*/ 44742 w 542925"/>
                <a:gd name="connsiteY24" fmla="*/ 339090 h 419100"/>
                <a:gd name="connsiteX25" fmla="*/ 256197 w 542925"/>
                <a:gd name="connsiteY25" fmla="*/ 319088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2925" h="419100">
                  <a:moveTo>
                    <a:pt x="39027" y="354330"/>
                  </a:moveTo>
                  <a:lnTo>
                    <a:pt x="36170" y="349568"/>
                  </a:lnTo>
                  <a:cubicBezTo>
                    <a:pt x="4737" y="294323"/>
                    <a:pt x="-6693" y="228600"/>
                    <a:pt x="3785" y="165735"/>
                  </a:cubicBezTo>
                  <a:cubicBezTo>
                    <a:pt x="15215" y="102870"/>
                    <a:pt x="47600" y="45720"/>
                    <a:pt x="96177" y="3810"/>
                  </a:cubicBezTo>
                  <a:lnTo>
                    <a:pt x="99987" y="0"/>
                  </a:lnTo>
                  <a:lnTo>
                    <a:pt x="103797" y="3810"/>
                  </a:lnTo>
                  <a:cubicBezTo>
                    <a:pt x="146660" y="48578"/>
                    <a:pt x="216192" y="81915"/>
                    <a:pt x="293345" y="95250"/>
                  </a:cubicBezTo>
                  <a:cubicBezTo>
                    <a:pt x="370497" y="108585"/>
                    <a:pt x="447650" y="100965"/>
                    <a:pt x="502895" y="73343"/>
                  </a:cubicBezTo>
                  <a:lnTo>
                    <a:pt x="507657" y="71438"/>
                  </a:lnTo>
                  <a:lnTo>
                    <a:pt x="510515" y="76200"/>
                  </a:lnTo>
                  <a:cubicBezTo>
                    <a:pt x="541947" y="131445"/>
                    <a:pt x="553377" y="197168"/>
                    <a:pt x="542900" y="260033"/>
                  </a:cubicBezTo>
                  <a:cubicBezTo>
                    <a:pt x="531470" y="322898"/>
                    <a:pt x="499085" y="380048"/>
                    <a:pt x="450507" y="421958"/>
                  </a:cubicBezTo>
                  <a:lnTo>
                    <a:pt x="446697" y="425768"/>
                  </a:lnTo>
                  <a:lnTo>
                    <a:pt x="442887" y="421958"/>
                  </a:lnTo>
                  <a:cubicBezTo>
                    <a:pt x="400025" y="377190"/>
                    <a:pt x="330492" y="343853"/>
                    <a:pt x="253340" y="330518"/>
                  </a:cubicBezTo>
                  <a:cubicBezTo>
                    <a:pt x="176187" y="317183"/>
                    <a:pt x="99035" y="324803"/>
                    <a:pt x="43790" y="352425"/>
                  </a:cubicBezTo>
                  <a:lnTo>
                    <a:pt x="39027" y="354330"/>
                  </a:lnTo>
                  <a:close/>
                  <a:moveTo>
                    <a:pt x="256197" y="319088"/>
                  </a:moveTo>
                  <a:cubicBezTo>
                    <a:pt x="333350" y="332423"/>
                    <a:pt x="403835" y="365760"/>
                    <a:pt x="448602" y="410528"/>
                  </a:cubicBezTo>
                  <a:cubicBezTo>
                    <a:pt x="493370" y="371475"/>
                    <a:pt x="522897" y="317183"/>
                    <a:pt x="533375" y="259080"/>
                  </a:cubicBezTo>
                  <a:cubicBezTo>
                    <a:pt x="543852" y="200025"/>
                    <a:pt x="533375" y="140018"/>
                    <a:pt x="504800" y="87630"/>
                  </a:cubicBezTo>
                  <a:cubicBezTo>
                    <a:pt x="447650" y="114300"/>
                    <a:pt x="370497" y="121920"/>
                    <a:pt x="293345" y="107633"/>
                  </a:cubicBezTo>
                  <a:cubicBezTo>
                    <a:pt x="216192" y="94298"/>
                    <a:pt x="145707" y="60960"/>
                    <a:pt x="100940" y="16193"/>
                  </a:cubicBezTo>
                  <a:cubicBezTo>
                    <a:pt x="56172" y="55245"/>
                    <a:pt x="26645" y="109538"/>
                    <a:pt x="16167" y="167640"/>
                  </a:cubicBezTo>
                  <a:cubicBezTo>
                    <a:pt x="5690" y="226695"/>
                    <a:pt x="16167" y="286703"/>
                    <a:pt x="44742" y="339090"/>
                  </a:cubicBezTo>
                  <a:cubicBezTo>
                    <a:pt x="100940" y="313373"/>
                    <a:pt x="178092" y="305753"/>
                    <a:pt x="256197" y="319088"/>
                  </a:cubicBez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425A829-C3D4-4FB3-A45D-658D48988B56}"/>
                </a:ext>
              </a:extLst>
            </p:cNvPr>
            <p:cNvSpPr/>
            <p:nvPr/>
          </p:nvSpPr>
          <p:spPr>
            <a:xfrm>
              <a:off x="6816996" y="8012267"/>
              <a:ext cx="419100" cy="171450"/>
            </a:xfrm>
            <a:custGeom>
              <a:avLst/>
              <a:gdLst>
                <a:gd name="connsiteX0" fmla="*/ 200025 w 419100"/>
                <a:gd name="connsiteY0" fmla="*/ 168007 h 171450"/>
                <a:gd name="connsiteX1" fmla="*/ 3810 w 419100"/>
                <a:gd name="connsiteY1" fmla="*/ 72757 h 171450"/>
                <a:gd name="connsiteX2" fmla="*/ 0 w 419100"/>
                <a:gd name="connsiteY2" fmla="*/ 68947 h 171450"/>
                <a:gd name="connsiteX3" fmla="*/ 4763 w 419100"/>
                <a:gd name="connsiteY3" fmla="*/ 65137 h 171450"/>
                <a:gd name="connsiteX4" fmla="*/ 228600 w 419100"/>
                <a:gd name="connsiteY4" fmla="*/ 4177 h 171450"/>
                <a:gd name="connsiteX5" fmla="*/ 419100 w 419100"/>
                <a:gd name="connsiteY5" fmla="*/ 137527 h 171450"/>
                <a:gd name="connsiteX6" fmla="*/ 421957 w 419100"/>
                <a:gd name="connsiteY6" fmla="*/ 142290 h 171450"/>
                <a:gd name="connsiteX7" fmla="*/ 416243 w 419100"/>
                <a:gd name="connsiteY7" fmla="*/ 145147 h 171450"/>
                <a:gd name="connsiteX8" fmla="*/ 200025 w 419100"/>
                <a:gd name="connsiteY8" fmla="*/ 168007 h 171450"/>
                <a:gd name="connsiteX9" fmla="*/ 17145 w 419100"/>
                <a:gd name="connsiteY9" fmla="*/ 69900 h 171450"/>
                <a:gd name="connsiteX10" fmla="*/ 202882 w 419100"/>
                <a:gd name="connsiteY10" fmla="*/ 157530 h 171450"/>
                <a:gd name="connsiteX11" fmla="*/ 407670 w 419100"/>
                <a:gd name="connsiteY11" fmla="*/ 138480 h 171450"/>
                <a:gd name="connsiteX12" fmla="*/ 228600 w 419100"/>
                <a:gd name="connsiteY12" fmla="*/ 15607 h 171450"/>
                <a:gd name="connsiteX13" fmla="*/ 17145 w 419100"/>
                <a:gd name="connsiteY13" fmla="*/ 6990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9100" h="171450">
                  <a:moveTo>
                    <a:pt x="200025" y="168007"/>
                  </a:moveTo>
                  <a:cubicBezTo>
                    <a:pt x="120015" y="153720"/>
                    <a:pt x="48578" y="119430"/>
                    <a:pt x="3810" y="72757"/>
                  </a:cubicBezTo>
                  <a:lnTo>
                    <a:pt x="0" y="68947"/>
                  </a:lnTo>
                  <a:lnTo>
                    <a:pt x="4763" y="65137"/>
                  </a:lnTo>
                  <a:cubicBezTo>
                    <a:pt x="66675" y="12750"/>
                    <a:pt x="148590" y="-10110"/>
                    <a:pt x="228600" y="4177"/>
                  </a:cubicBezTo>
                  <a:cubicBezTo>
                    <a:pt x="308610" y="18465"/>
                    <a:pt x="378143" y="67042"/>
                    <a:pt x="419100" y="137527"/>
                  </a:cubicBezTo>
                  <a:lnTo>
                    <a:pt x="421957" y="142290"/>
                  </a:lnTo>
                  <a:lnTo>
                    <a:pt x="416243" y="145147"/>
                  </a:lnTo>
                  <a:cubicBezTo>
                    <a:pt x="359093" y="173722"/>
                    <a:pt x="280035" y="181342"/>
                    <a:pt x="200025" y="168007"/>
                  </a:cubicBezTo>
                  <a:close/>
                  <a:moveTo>
                    <a:pt x="17145" y="69900"/>
                  </a:moveTo>
                  <a:cubicBezTo>
                    <a:pt x="60960" y="112762"/>
                    <a:pt x="127635" y="144195"/>
                    <a:pt x="202882" y="157530"/>
                  </a:cubicBezTo>
                  <a:cubicBezTo>
                    <a:pt x="278130" y="170865"/>
                    <a:pt x="351472" y="163245"/>
                    <a:pt x="407670" y="138480"/>
                  </a:cubicBezTo>
                  <a:cubicBezTo>
                    <a:pt x="368618" y="73710"/>
                    <a:pt x="302895" y="28942"/>
                    <a:pt x="228600" y="15607"/>
                  </a:cubicBezTo>
                  <a:cubicBezTo>
                    <a:pt x="152400" y="1320"/>
                    <a:pt x="76200" y="21322"/>
                    <a:pt x="17145" y="69900"/>
                  </a:cubicBez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94C7D3A-791E-4727-8227-9598B3EA6A86}"/>
                </a:ext>
              </a:extLst>
            </p:cNvPr>
            <p:cNvSpPr/>
            <p:nvPr/>
          </p:nvSpPr>
          <p:spPr>
            <a:xfrm>
              <a:off x="6757941" y="8385365"/>
              <a:ext cx="419100" cy="171450"/>
            </a:xfrm>
            <a:custGeom>
              <a:avLst/>
              <a:gdLst>
                <a:gd name="connsiteX0" fmla="*/ 193358 w 419100"/>
                <a:gd name="connsiteY0" fmla="*/ 170194 h 171450"/>
                <a:gd name="connsiteX1" fmla="*/ 2858 w 419100"/>
                <a:gd name="connsiteY1" fmla="*/ 36844 h 171450"/>
                <a:gd name="connsiteX2" fmla="*/ 0 w 419100"/>
                <a:gd name="connsiteY2" fmla="*/ 32082 h 171450"/>
                <a:gd name="connsiteX3" fmla="*/ 5715 w 419100"/>
                <a:gd name="connsiteY3" fmla="*/ 29224 h 171450"/>
                <a:gd name="connsiteX4" fmla="*/ 221933 w 419100"/>
                <a:gd name="connsiteY4" fmla="*/ 6364 h 171450"/>
                <a:gd name="connsiteX5" fmla="*/ 418148 w 419100"/>
                <a:gd name="connsiteY5" fmla="*/ 101614 h 171450"/>
                <a:gd name="connsiteX6" fmla="*/ 421958 w 419100"/>
                <a:gd name="connsiteY6" fmla="*/ 105424 h 171450"/>
                <a:gd name="connsiteX7" fmla="*/ 417195 w 419100"/>
                <a:gd name="connsiteY7" fmla="*/ 109234 h 171450"/>
                <a:gd name="connsiteX8" fmla="*/ 193358 w 419100"/>
                <a:gd name="connsiteY8" fmla="*/ 170194 h 171450"/>
                <a:gd name="connsiteX9" fmla="*/ 16193 w 419100"/>
                <a:gd name="connsiteY9" fmla="*/ 36844 h 171450"/>
                <a:gd name="connsiteX10" fmla="*/ 195263 w 419100"/>
                <a:gd name="connsiteY10" fmla="*/ 159717 h 171450"/>
                <a:gd name="connsiteX11" fmla="*/ 405765 w 419100"/>
                <a:gd name="connsiteY11" fmla="*/ 105424 h 171450"/>
                <a:gd name="connsiteX12" fmla="*/ 220028 w 419100"/>
                <a:gd name="connsiteY12" fmla="*/ 17794 h 171450"/>
                <a:gd name="connsiteX13" fmla="*/ 16193 w 419100"/>
                <a:gd name="connsiteY13" fmla="*/ 368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9100" h="171450">
                  <a:moveTo>
                    <a:pt x="193358" y="170194"/>
                  </a:moveTo>
                  <a:cubicBezTo>
                    <a:pt x="113348" y="155907"/>
                    <a:pt x="43815" y="107329"/>
                    <a:pt x="2858" y="36844"/>
                  </a:cubicBezTo>
                  <a:lnTo>
                    <a:pt x="0" y="32082"/>
                  </a:lnTo>
                  <a:lnTo>
                    <a:pt x="5715" y="29224"/>
                  </a:lnTo>
                  <a:cubicBezTo>
                    <a:pt x="63818" y="649"/>
                    <a:pt x="142875" y="-6971"/>
                    <a:pt x="221933" y="6364"/>
                  </a:cubicBezTo>
                  <a:cubicBezTo>
                    <a:pt x="301943" y="20652"/>
                    <a:pt x="373380" y="54942"/>
                    <a:pt x="418148" y="101614"/>
                  </a:cubicBezTo>
                  <a:lnTo>
                    <a:pt x="421958" y="105424"/>
                  </a:lnTo>
                  <a:lnTo>
                    <a:pt x="417195" y="109234"/>
                  </a:lnTo>
                  <a:cubicBezTo>
                    <a:pt x="356235" y="162574"/>
                    <a:pt x="274320" y="184482"/>
                    <a:pt x="193358" y="170194"/>
                  </a:cubicBezTo>
                  <a:close/>
                  <a:moveTo>
                    <a:pt x="16193" y="36844"/>
                  </a:moveTo>
                  <a:cubicBezTo>
                    <a:pt x="55245" y="101614"/>
                    <a:pt x="120968" y="146382"/>
                    <a:pt x="195263" y="159717"/>
                  </a:cubicBezTo>
                  <a:cubicBezTo>
                    <a:pt x="270510" y="173052"/>
                    <a:pt x="346710" y="153049"/>
                    <a:pt x="405765" y="105424"/>
                  </a:cubicBezTo>
                  <a:cubicBezTo>
                    <a:pt x="361950" y="62562"/>
                    <a:pt x="295275" y="31129"/>
                    <a:pt x="220028" y="17794"/>
                  </a:cubicBezTo>
                  <a:cubicBezTo>
                    <a:pt x="145733" y="4459"/>
                    <a:pt x="71438" y="11127"/>
                    <a:pt x="16193" y="36844"/>
                  </a:cubicBez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6FC4971-7986-4F84-97B4-BB7B622DF209}"/>
                </a:ext>
              </a:extLst>
            </p:cNvPr>
            <p:cNvSpPr/>
            <p:nvPr/>
          </p:nvSpPr>
          <p:spPr>
            <a:xfrm>
              <a:off x="6947180" y="8021498"/>
              <a:ext cx="95250" cy="523875"/>
            </a:xfrm>
            <a:custGeom>
              <a:avLst/>
              <a:gdLst>
                <a:gd name="connsiteX0" fmla="*/ 0 w 95250"/>
                <a:gd name="connsiteY0" fmla="*/ 528214 h 523875"/>
                <a:gd name="connsiteX1" fmla="*/ 92451 w 95250"/>
                <a:gd name="connsiteY1" fmla="*/ 0 h 523875"/>
                <a:gd name="connsiteX2" fmla="*/ 103709 w 95250"/>
                <a:gd name="connsiteY2" fmla="*/ 1971 h 523875"/>
                <a:gd name="connsiteX3" fmla="*/ 11259 w 95250"/>
                <a:gd name="connsiteY3" fmla="*/ 530184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523875">
                  <a:moveTo>
                    <a:pt x="0" y="528214"/>
                  </a:moveTo>
                  <a:lnTo>
                    <a:pt x="92451" y="0"/>
                  </a:lnTo>
                  <a:lnTo>
                    <a:pt x="103709" y="1971"/>
                  </a:lnTo>
                  <a:lnTo>
                    <a:pt x="11259" y="530184"/>
                  </a:ln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6276FB9-7863-44CE-BD7F-57085268C9F6}"/>
                </a:ext>
              </a:extLst>
            </p:cNvPr>
            <p:cNvSpPr/>
            <p:nvPr/>
          </p:nvSpPr>
          <p:spPr>
            <a:xfrm>
              <a:off x="6733303" y="8234095"/>
              <a:ext cx="523875" cy="95250"/>
            </a:xfrm>
            <a:custGeom>
              <a:avLst/>
              <a:gdLst>
                <a:gd name="connsiteX0" fmla="*/ 0 w 523875"/>
                <a:gd name="connsiteY0" fmla="*/ 11259 h 95250"/>
                <a:gd name="connsiteX1" fmla="*/ 1971 w 523875"/>
                <a:gd name="connsiteY1" fmla="*/ 0 h 95250"/>
                <a:gd name="connsiteX2" fmla="*/ 530184 w 523875"/>
                <a:gd name="connsiteY2" fmla="*/ 92451 h 95250"/>
                <a:gd name="connsiteX3" fmla="*/ 528214 w 523875"/>
                <a:gd name="connsiteY3" fmla="*/ 10370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75" h="95250">
                  <a:moveTo>
                    <a:pt x="0" y="11259"/>
                  </a:moveTo>
                  <a:lnTo>
                    <a:pt x="1971" y="0"/>
                  </a:lnTo>
                  <a:lnTo>
                    <a:pt x="530184" y="92451"/>
                  </a:lnTo>
                  <a:lnTo>
                    <a:pt x="528214" y="103709"/>
                  </a:ln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5AAC2C6-2BDE-49EB-BAD0-C4561BA3EDAE}"/>
                </a:ext>
              </a:extLst>
            </p:cNvPr>
            <p:cNvSpPr/>
            <p:nvPr/>
          </p:nvSpPr>
          <p:spPr>
            <a:xfrm>
              <a:off x="6944162" y="8077888"/>
              <a:ext cx="57150" cy="57150"/>
            </a:xfrm>
            <a:custGeom>
              <a:avLst/>
              <a:gdLst>
                <a:gd name="connsiteX0" fmla="*/ 58572 w 57150"/>
                <a:gd name="connsiteY0" fmla="*/ 34759 h 57150"/>
                <a:gd name="connsiteX1" fmla="*/ 24282 w 57150"/>
                <a:gd name="connsiteY1" fmla="*/ 58572 h 57150"/>
                <a:gd name="connsiteX2" fmla="*/ 469 w 57150"/>
                <a:gd name="connsiteY2" fmla="*/ 24282 h 57150"/>
                <a:gd name="connsiteX3" fmla="*/ 34759 w 57150"/>
                <a:gd name="connsiteY3" fmla="*/ 469 h 57150"/>
                <a:gd name="connsiteX4" fmla="*/ 58572 w 57150"/>
                <a:gd name="connsiteY4" fmla="*/ 3475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2" y="34759"/>
                  </a:moveTo>
                  <a:cubicBezTo>
                    <a:pt x="55714" y="50952"/>
                    <a:pt x="40474" y="61429"/>
                    <a:pt x="24282" y="58572"/>
                  </a:cubicBezTo>
                  <a:cubicBezTo>
                    <a:pt x="8089" y="55714"/>
                    <a:pt x="-2388" y="40474"/>
                    <a:pt x="469" y="24282"/>
                  </a:cubicBezTo>
                  <a:cubicBezTo>
                    <a:pt x="3327" y="8089"/>
                    <a:pt x="18566" y="-2388"/>
                    <a:pt x="34759" y="469"/>
                  </a:cubicBezTo>
                  <a:cubicBezTo>
                    <a:pt x="49999" y="3327"/>
                    <a:pt x="60477" y="18567"/>
                    <a:pt x="58572" y="347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Rectangle: Rounded Corners 8">
            <a:extLst>
              <a:ext uri="{FF2B5EF4-FFF2-40B4-BE49-F238E27FC236}">
                <a16:creationId xmlns:a16="http://schemas.microsoft.com/office/drawing/2014/main" id="{A69A4A9F-C959-4A0A-892E-978E666CA1FA}"/>
              </a:ext>
            </a:extLst>
          </p:cNvPr>
          <p:cNvSpPr/>
          <p:nvPr/>
        </p:nvSpPr>
        <p:spPr>
          <a:xfrm>
            <a:off x="4366034" y="3688456"/>
            <a:ext cx="5467683" cy="1057110"/>
          </a:xfrm>
          <a:prstGeom prst="roundRect">
            <a:avLst>
              <a:gd name="adj" fmla="val 243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Põhiharidus</a:t>
            </a:r>
            <a:r>
              <a:rPr lang="en-US" sz="2400" b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400" b="1" dirty="0" err="1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gümnaasiumiharidus</a:t>
            </a:r>
            <a:r>
              <a:rPr lang="en-US" sz="2400" b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ja </a:t>
            </a:r>
            <a:r>
              <a:rPr lang="en-US" sz="2400" b="1" dirty="0" err="1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kutseharidus</a:t>
            </a:r>
            <a:endParaRPr lang="en-US" sz="2400" b="1" dirty="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2" name="Rectangle: Rounded Corners 8">
            <a:extLst>
              <a:ext uri="{FF2B5EF4-FFF2-40B4-BE49-F238E27FC236}">
                <a16:creationId xmlns:a16="http://schemas.microsoft.com/office/drawing/2014/main" id="{A69A4A9F-C959-4A0A-892E-978E666CA1FA}"/>
              </a:ext>
            </a:extLst>
          </p:cNvPr>
          <p:cNvSpPr/>
          <p:nvPr/>
        </p:nvSpPr>
        <p:spPr>
          <a:xfrm>
            <a:off x="4366033" y="5384580"/>
            <a:ext cx="5467683" cy="1057110"/>
          </a:xfrm>
          <a:prstGeom prst="roundRect">
            <a:avLst>
              <a:gd name="adj" fmla="val 243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Rahvusvahelistumine</a:t>
            </a:r>
            <a:endParaRPr lang="en-US" sz="2400" b="1" dirty="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40547" y="487638"/>
            <a:ext cx="34150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Fredoka One" panose="02000000000000000000"/>
                <a:ea typeface="Times New Roman" panose="02020603050405020304" pitchFamily="18" charset="0"/>
                <a:cs typeface="Helvetica-Bold"/>
              </a:rPr>
              <a:t>3 </a:t>
            </a:r>
            <a:r>
              <a:rPr lang="en-US" sz="3000" b="1" dirty="0" err="1">
                <a:solidFill>
                  <a:schemeClr val="bg1"/>
                </a:solidFill>
                <a:latin typeface="Fredoka One" panose="02000000000000000000"/>
                <a:ea typeface="Times New Roman" panose="02020603050405020304" pitchFamily="18" charset="0"/>
                <a:cs typeface="Helvetica-Bold"/>
              </a:rPr>
              <a:t>tuleviku</a:t>
            </a:r>
            <a:r>
              <a:rPr lang="en-US" sz="3000" b="1" dirty="0">
                <a:solidFill>
                  <a:schemeClr val="bg1"/>
                </a:solidFill>
                <a:latin typeface="Fredoka One" panose="02000000000000000000"/>
                <a:ea typeface="Times New Roman" panose="02020603050405020304" pitchFamily="18" charset="0"/>
                <a:cs typeface="Helvetica-Bold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Fredoka One" panose="02000000000000000000"/>
                <a:ea typeface="Times New Roman" panose="02020603050405020304" pitchFamily="18" charset="0"/>
                <a:cs typeface="Helvetica-Bold"/>
              </a:rPr>
              <a:t>unistust</a:t>
            </a:r>
            <a:r>
              <a:rPr lang="en-US" sz="3000" b="1" dirty="0">
                <a:solidFill>
                  <a:schemeClr val="bg1"/>
                </a:solidFill>
                <a:latin typeface="Fredoka One" panose="02000000000000000000"/>
                <a:ea typeface="Times New Roman" panose="02020603050405020304" pitchFamily="18" charset="0"/>
                <a:cs typeface="Helvetica-Bold"/>
              </a:rPr>
              <a:t> </a:t>
            </a:r>
            <a:endParaRPr lang="en-US" sz="3000" dirty="0">
              <a:solidFill>
                <a:schemeClr val="bg1"/>
              </a:solidFill>
              <a:latin typeface="Fredoka One" panose="0200000000000000000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359" y="5329785"/>
            <a:ext cx="1166700" cy="1166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359" y="1853433"/>
            <a:ext cx="1334908" cy="1334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354" y="3630215"/>
            <a:ext cx="1411574" cy="13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6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61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2DAAD1-F537-4DF2-8099-93B2D55060F5}"/>
              </a:ext>
            </a:extLst>
          </p:cNvPr>
          <p:cNvSpPr/>
          <p:nvPr/>
        </p:nvSpPr>
        <p:spPr>
          <a:xfrm>
            <a:off x="5017348" y="320921"/>
            <a:ext cx="6774058" cy="1155181"/>
          </a:xfrm>
          <a:prstGeom prst="roundRect">
            <a:avLst>
              <a:gd name="adj" fmla="val 8964"/>
            </a:avLst>
          </a:prstGeom>
          <a:solidFill>
            <a:schemeClr val="accent2"/>
          </a:solidFill>
          <a:ln>
            <a:noFill/>
          </a:ln>
          <a:effectLst>
            <a:outerShdw blurRad="317500" dist="1905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t-EE" alt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Ainuke kakskeelne kutseharidust pakkuv kool Tallinna linna haldusalas sai alguse 20 aastat tagasi. </a:t>
            </a:r>
            <a:endParaRPr lang="en-US" alt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F42DAAD1-F537-4DF2-8099-93B2D55060F5}"/>
              </a:ext>
            </a:extLst>
          </p:cNvPr>
          <p:cNvSpPr/>
          <p:nvPr/>
        </p:nvSpPr>
        <p:spPr>
          <a:xfrm>
            <a:off x="5017348" y="1996003"/>
            <a:ext cx="6774058" cy="1155181"/>
          </a:xfrm>
          <a:prstGeom prst="roundRect">
            <a:avLst>
              <a:gd name="adj" fmla="val 8964"/>
            </a:avLst>
          </a:prstGeom>
          <a:solidFill>
            <a:schemeClr val="accent3"/>
          </a:solidFill>
          <a:ln>
            <a:noFill/>
          </a:ln>
          <a:effectLst>
            <a:outerShdw blurRad="317500" dist="1905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t-EE" alt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Esi</a:t>
            </a:r>
            <a:r>
              <a:rPr lang="en-US" alt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algu</a:t>
            </a:r>
            <a:r>
              <a:rPr lang="et-EE" alt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keskenduti põhihariduseta noortele</a:t>
            </a:r>
            <a:r>
              <a:rPr lang="en-US" alt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F42DAAD1-F537-4DF2-8099-93B2D55060F5}"/>
              </a:ext>
            </a:extLst>
          </p:cNvPr>
          <p:cNvSpPr/>
          <p:nvPr/>
        </p:nvSpPr>
        <p:spPr>
          <a:xfrm>
            <a:off x="5017348" y="3671085"/>
            <a:ext cx="6774058" cy="1155181"/>
          </a:xfrm>
          <a:prstGeom prst="roundRect">
            <a:avLst>
              <a:gd name="adj" fmla="val 8964"/>
            </a:avLst>
          </a:prstGeom>
          <a:solidFill>
            <a:schemeClr val="accent4"/>
          </a:solidFill>
          <a:ln>
            <a:noFill/>
          </a:ln>
          <a:effectLst>
            <a:outerShdw blurRad="317500" dist="1905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t-EE" alt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Siis ajad muutusid ja edasiõppimine sai hoo sisse.</a:t>
            </a:r>
            <a:endParaRPr lang="en-US" altLang="en-US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Rectangle: Rounded Corners 4">
            <a:extLst>
              <a:ext uri="{FF2B5EF4-FFF2-40B4-BE49-F238E27FC236}">
                <a16:creationId xmlns:a16="http://schemas.microsoft.com/office/drawing/2014/main" id="{F42DAAD1-F537-4DF2-8099-93B2D55060F5}"/>
              </a:ext>
            </a:extLst>
          </p:cNvPr>
          <p:cNvSpPr/>
          <p:nvPr/>
        </p:nvSpPr>
        <p:spPr>
          <a:xfrm>
            <a:off x="5017348" y="5346167"/>
            <a:ext cx="6774058" cy="1155181"/>
          </a:xfrm>
          <a:prstGeom prst="roundRect">
            <a:avLst>
              <a:gd name="adj" fmla="val 8964"/>
            </a:avLst>
          </a:prstGeom>
          <a:solidFill>
            <a:schemeClr val="accent1"/>
          </a:solidFill>
          <a:ln>
            <a:noFill/>
          </a:ln>
          <a:effectLst>
            <a:outerShdw blurRad="317500" dist="1905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t-EE" alt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Lisandunud on HEV-laste õpetamise suund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1408111" cy="14081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059" y="4826266"/>
            <a:ext cx="1920239" cy="19202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052" y="3599547"/>
            <a:ext cx="1298255" cy="12982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38" y="2026250"/>
            <a:ext cx="1101634" cy="110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9789428-A9EF-4321-A322-856F3F50A4B5}"/>
              </a:ext>
            </a:extLst>
          </p:cNvPr>
          <p:cNvSpPr/>
          <p:nvPr/>
        </p:nvSpPr>
        <p:spPr>
          <a:xfrm>
            <a:off x="5956444" y="1606374"/>
            <a:ext cx="49601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n-US" sz="3000" dirty="0">
                <a:solidFill>
                  <a:srgbClr val="202124"/>
                </a:solidFill>
                <a:latin typeface="inherit"/>
              </a:rPr>
              <a:t>20 aasta pärast on</a:t>
            </a:r>
            <a:r>
              <a:rPr lang="et-EE" altLang="en-US" sz="3000" dirty="0"/>
              <a:t> </a:t>
            </a:r>
            <a:endParaRPr lang="et-EE" altLang="en-US" sz="3000" dirty="0">
              <a:latin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5CDF3FA-5C15-4985-9591-8A6690201653}"/>
              </a:ext>
            </a:extLst>
          </p:cNvPr>
          <p:cNvGrpSpPr/>
          <p:nvPr/>
        </p:nvGrpSpPr>
        <p:grpSpPr>
          <a:xfrm>
            <a:off x="1626296" y="5037518"/>
            <a:ext cx="1408747" cy="492442"/>
            <a:chOff x="7492114" y="8617828"/>
            <a:chExt cx="1408747" cy="492442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6FD9729-F4EA-4879-82E8-55ED40FAA9A9}"/>
                </a:ext>
              </a:extLst>
            </p:cNvPr>
            <p:cNvSpPr/>
            <p:nvPr/>
          </p:nvSpPr>
          <p:spPr>
            <a:xfrm>
              <a:off x="7510211" y="8617828"/>
              <a:ext cx="1390650" cy="466725"/>
            </a:xfrm>
            <a:custGeom>
              <a:avLst/>
              <a:gdLst>
                <a:gd name="connsiteX0" fmla="*/ 82120 w 1390650"/>
                <a:gd name="connsiteY0" fmla="*/ 214909 h 466725"/>
                <a:gd name="connsiteX1" fmla="*/ 2110 w 1390650"/>
                <a:gd name="connsiteY1" fmla="*/ 336829 h 466725"/>
                <a:gd name="connsiteX2" fmla="*/ 12587 w 1390650"/>
                <a:gd name="connsiteY2" fmla="*/ 387312 h 466725"/>
                <a:gd name="connsiteX3" fmla="*/ 134507 w 1390650"/>
                <a:gd name="connsiteY3" fmla="*/ 467322 h 466725"/>
                <a:gd name="connsiteX4" fmla="*/ 1139395 w 1390650"/>
                <a:gd name="connsiteY4" fmla="*/ 257772 h 466725"/>
                <a:gd name="connsiteX5" fmla="*/ 1167970 w 1390650"/>
                <a:gd name="connsiteY5" fmla="*/ 252057 h 466725"/>
                <a:gd name="connsiteX6" fmla="*/ 1187020 w 1390650"/>
                <a:gd name="connsiteY6" fmla="*/ 239674 h 466725"/>
                <a:gd name="connsiteX7" fmla="*/ 1375615 w 1390650"/>
                <a:gd name="connsiteY7" fmla="*/ 117754 h 466725"/>
                <a:gd name="connsiteX8" fmla="*/ 1393712 w 1390650"/>
                <a:gd name="connsiteY8" fmla="*/ 73939 h 466725"/>
                <a:gd name="connsiteX9" fmla="*/ 1359422 w 1390650"/>
                <a:gd name="connsiteY9" fmla="*/ 41554 h 466725"/>
                <a:gd name="connsiteX10" fmla="*/ 1138442 w 1390650"/>
                <a:gd name="connsiteY10" fmla="*/ 4407 h 466725"/>
                <a:gd name="connsiteX11" fmla="*/ 1115582 w 1390650"/>
                <a:gd name="connsiteY11" fmla="*/ 597 h 466725"/>
                <a:gd name="connsiteX12" fmla="*/ 1087007 w 1390650"/>
                <a:gd name="connsiteY12" fmla="*/ 6312 h 466725"/>
                <a:gd name="connsiteX13" fmla="*/ 82120 w 1390650"/>
                <a:gd name="connsiteY13" fmla="*/ 214909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0650" h="466725">
                  <a:moveTo>
                    <a:pt x="82120" y="214909"/>
                  </a:moveTo>
                  <a:cubicBezTo>
                    <a:pt x="26875" y="226339"/>
                    <a:pt x="-9320" y="280632"/>
                    <a:pt x="2110" y="336829"/>
                  </a:cubicBezTo>
                  <a:lnTo>
                    <a:pt x="12587" y="387312"/>
                  </a:lnTo>
                  <a:cubicBezTo>
                    <a:pt x="24017" y="442557"/>
                    <a:pt x="78310" y="478752"/>
                    <a:pt x="134507" y="467322"/>
                  </a:cubicBezTo>
                  <a:lnTo>
                    <a:pt x="1139395" y="257772"/>
                  </a:lnTo>
                  <a:cubicBezTo>
                    <a:pt x="1148920" y="259677"/>
                    <a:pt x="1159397" y="256819"/>
                    <a:pt x="1167970" y="252057"/>
                  </a:cubicBezTo>
                  <a:cubicBezTo>
                    <a:pt x="1175590" y="250152"/>
                    <a:pt x="1182257" y="245389"/>
                    <a:pt x="1187020" y="239674"/>
                  </a:cubicBezTo>
                  <a:lnTo>
                    <a:pt x="1375615" y="117754"/>
                  </a:lnTo>
                  <a:cubicBezTo>
                    <a:pt x="1389902" y="108229"/>
                    <a:pt x="1397522" y="91084"/>
                    <a:pt x="1393712" y="73939"/>
                  </a:cubicBezTo>
                  <a:cubicBezTo>
                    <a:pt x="1389902" y="56794"/>
                    <a:pt x="1376567" y="44412"/>
                    <a:pt x="1359422" y="41554"/>
                  </a:cubicBezTo>
                  <a:lnTo>
                    <a:pt x="1138442" y="4407"/>
                  </a:lnTo>
                  <a:cubicBezTo>
                    <a:pt x="1131775" y="1549"/>
                    <a:pt x="1124155" y="-356"/>
                    <a:pt x="1115582" y="597"/>
                  </a:cubicBezTo>
                  <a:cubicBezTo>
                    <a:pt x="1105105" y="-1308"/>
                    <a:pt x="1095580" y="1549"/>
                    <a:pt x="1087007" y="6312"/>
                  </a:cubicBezTo>
                  <a:lnTo>
                    <a:pt x="82120" y="214909"/>
                  </a:lnTo>
                  <a:close/>
                </a:path>
              </a:pathLst>
            </a:custGeom>
            <a:solidFill>
              <a:srgbClr val="2E3747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3376205-6E2D-44AB-88F0-EFC29D82766A}"/>
                </a:ext>
              </a:extLst>
            </p:cNvPr>
            <p:cNvSpPr/>
            <p:nvPr/>
          </p:nvSpPr>
          <p:spPr>
            <a:xfrm>
              <a:off x="7492114" y="8643545"/>
              <a:ext cx="1390650" cy="466725"/>
            </a:xfrm>
            <a:custGeom>
              <a:avLst/>
              <a:gdLst>
                <a:gd name="connsiteX0" fmla="*/ 82120 w 1390650"/>
                <a:gd name="connsiteY0" fmla="*/ 214909 h 466725"/>
                <a:gd name="connsiteX1" fmla="*/ 2110 w 1390650"/>
                <a:gd name="connsiteY1" fmla="*/ 336829 h 466725"/>
                <a:gd name="connsiteX2" fmla="*/ 12587 w 1390650"/>
                <a:gd name="connsiteY2" fmla="*/ 387312 h 466725"/>
                <a:gd name="connsiteX3" fmla="*/ 134507 w 1390650"/>
                <a:gd name="connsiteY3" fmla="*/ 467322 h 466725"/>
                <a:gd name="connsiteX4" fmla="*/ 1139395 w 1390650"/>
                <a:gd name="connsiteY4" fmla="*/ 257772 h 466725"/>
                <a:gd name="connsiteX5" fmla="*/ 1167970 w 1390650"/>
                <a:gd name="connsiteY5" fmla="*/ 252057 h 466725"/>
                <a:gd name="connsiteX6" fmla="*/ 1187020 w 1390650"/>
                <a:gd name="connsiteY6" fmla="*/ 239674 h 466725"/>
                <a:gd name="connsiteX7" fmla="*/ 1375615 w 1390650"/>
                <a:gd name="connsiteY7" fmla="*/ 117754 h 466725"/>
                <a:gd name="connsiteX8" fmla="*/ 1393712 w 1390650"/>
                <a:gd name="connsiteY8" fmla="*/ 73939 h 466725"/>
                <a:gd name="connsiteX9" fmla="*/ 1359422 w 1390650"/>
                <a:gd name="connsiteY9" fmla="*/ 41554 h 466725"/>
                <a:gd name="connsiteX10" fmla="*/ 1138442 w 1390650"/>
                <a:gd name="connsiteY10" fmla="*/ 4407 h 466725"/>
                <a:gd name="connsiteX11" fmla="*/ 1115582 w 1390650"/>
                <a:gd name="connsiteY11" fmla="*/ 597 h 466725"/>
                <a:gd name="connsiteX12" fmla="*/ 1087007 w 1390650"/>
                <a:gd name="connsiteY12" fmla="*/ 6312 h 466725"/>
                <a:gd name="connsiteX13" fmla="*/ 82120 w 1390650"/>
                <a:gd name="connsiteY13" fmla="*/ 214909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0650" h="466725">
                  <a:moveTo>
                    <a:pt x="82120" y="214909"/>
                  </a:moveTo>
                  <a:cubicBezTo>
                    <a:pt x="26875" y="226339"/>
                    <a:pt x="-9320" y="280632"/>
                    <a:pt x="2110" y="336829"/>
                  </a:cubicBezTo>
                  <a:lnTo>
                    <a:pt x="12587" y="387312"/>
                  </a:lnTo>
                  <a:cubicBezTo>
                    <a:pt x="24017" y="442557"/>
                    <a:pt x="78310" y="478752"/>
                    <a:pt x="134507" y="467322"/>
                  </a:cubicBezTo>
                  <a:lnTo>
                    <a:pt x="1139395" y="257772"/>
                  </a:lnTo>
                  <a:cubicBezTo>
                    <a:pt x="1148920" y="259677"/>
                    <a:pt x="1159397" y="256819"/>
                    <a:pt x="1167970" y="252057"/>
                  </a:cubicBezTo>
                  <a:cubicBezTo>
                    <a:pt x="1175590" y="250152"/>
                    <a:pt x="1182257" y="245389"/>
                    <a:pt x="1187020" y="239674"/>
                  </a:cubicBezTo>
                  <a:lnTo>
                    <a:pt x="1375615" y="117754"/>
                  </a:lnTo>
                  <a:cubicBezTo>
                    <a:pt x="1389902" y="108229"/>
                    <a:pt x="1397522" y="91084"/>
                    <a:pt x="1393712" y="73939"/>
                  </a:cubicBezTo>
                  <a:cubicBezTo>
                    <a:pt x="1389902" y="56794"/>
                    <a:pt x="1376567" y="44412"/>
                    <a:pt x="1359422" y="41554"/>
                  </a:cubicBezTo>
                  <a:lnTo>
                    <a:pt x="1138442" y="4407"/>
                  </a:lnTo>
                  <a:cubicBezTo>
                    <a:pt x="1131775" y="1549"/>
                    <a:pt x="1124155" y="-356"/>
                    <a:pt x="1115582" y="597"/>
                  </a:cubicBezTo>
                  <a:cubicBezTo>
                    <a:pt x="1105105" y="-1308"/>
                    <a:pt x="1095580" y="1549"/>
                    <a:pt x="1087007" y="6312"/>
                  </a:cubicBezTo>
                  <a:lnTo>
                    <a:pt x="82120" y="21490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7AB6998-AE15-4B95-A6AB-E3FC149DF09F}"/>
                </a:ext>
              </a:extLst>
            </p:cNvPr>
            <p:cNvSpPr/>
            <p:nvPr/>
          </p:nvSpPr>
          <p:spPr>
            <a:xfrm>
              <a:off x="7678611" y="8690928"/>
              <a:ext cx="962025" cy="352425"/>
            </a:xfrm>
            <a:custGeom>
              <a:avLst/>
              <a:gdLst>
                <a:gd name="connsiteX0" fmla="*/ 33211 w 962025"/>
                <a:gd name="connsiteY0" fmla="*/ 353283 h 352425"/>
                <a:gd name="connsiteX1" fmla="*/ 0 w 962025"/>
                <a:gd name="connsiteY1" fmla="*/ 193827 h 352425"/>
                <a:gd name="connsiteX2" fmla="*/ 930633 w 962025"/>
                <a:gd name="connsiteY2" fmla="*/ 0 h 352425"/>
                <a:gd name="connsiteX3" fmla="*/ 963843 w 962025"/>
                <a:gd name="connsiteY3" fmla="*/ 159457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025" h="352425">
                  <a:moveTo>
                    <a:pt x="33211" y="353283"/>
                  </a:moveTo>
                  <a:lnTo>
                    <a:pt x="0" y="193827"/>
                  </a:lnTo>
                  <a:lnTo>
                    <a:pt x="930633" y="0"/>
                  </a:lnTo>
                  <a:lnTo>
                    <a:pt x="963843" y="159457"/>
                  </a:lnTo>
                  <a:close/>
                </a:path>
              </a:pathLst>
            </a:custGeom>
            <a:solidFill>
              <a:srgbClr val="FCBE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BE32596-A353-4D45-9C50-D3ECB404A172}"/>
                </a:ext>
              </a:extLst>
            </p:cNvPr>
            <p:cNvSpPr/>
            <p:nvPr/>
          </p:nvSpPr>
          <p:spPr>
            <a:xfrm>
              <a:off x="7672341" y="8685100"/>
              <a:ext cx="971550" cy="361950"/>
            </a:xfrm>
            <a:custGeom>
              <a:avLst/>
              <a:gdLst>
                <a:gd name="connsiteX0" fmla="*/ 941070 w 971550"/>
                <a:gd name="connsiteY0" fmla="*/ 0 h 361950"/>
                <a:gd name="connsiteX1" fmla="*/ 976313 w 971550"/>
                <a:gd name="connsiteY1" fmla="*/ 170498 h 361950"/>
                <a:gd name="connsiteX2" fmla="*/ 35243 w 971550"/>
                <a:gd name="connsiteY2" fmla="*/ 366712 h 361950"/>
                <a:gd name="connsiteX3" fmla="*/ 0 w 971550"/>
                <a:gd name="connsiteY3" fmla="*/ 196215 h 361950"/>
                <a:gd name="connsiteX4" fmla="*/ 941070 w 971550"/>
                <a:gd name="connsiteY4" fmla="*/ 0 h 361950"/>
                <a:gd name="connsiteX5" fmla="*/ 962978 w 971550"/>
                <a:gd name="connsiteY5" fmla="*/ 160973 h 361950"/>
                <a:gd name="connsiteX6" fmla="*/ 932498 w 971550"/>
                <a:gd name="connsiteY6" fmla="*/ 12382 h 361950"/>
                <a:gd name="connsiteX7" fmla="*/ 13335 w 971550"/>
                <a:gd name="connsiteY7" fmla="*/ 203835 h 361950"/>
                <a:gd name="connsiteX8" fmla="*/ 43815 w 971550"/>
                <a:gd name="connsiteY8" fmla="*/ 352425 h 361950"/>
                <a:gd name="connsiteX9" fmla="*/ 962978 w 971550"/>
                <a:gd name="connsiteY9" fmla="*/ 16097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1550" h="361950">
                  <a:moveTo>
                    <a:pt x="941070" y="0"/>
                  </a:moveTo>
                  <a:lnTo>
                    <a:pt x="976313" y="170498"/>
                  </a:lnTo>
                  <a:lnTo>
                    <a:pt x="35243" y="366712"/>
                  </a:lnTo>
                  <a:lnTo>
                    <a:pt x="0" y="196215"/>
                  </a:lnTo>
                  <a:lnTo>
                    <a:pt x="941070" y="0"/>
                  </a:lnTo>
                  <a:close/>
                  <a:moveTo>
                    <a:pt x="962978" y="160973"/>
                  </a:moveTo>
                  <a:lnTo>
                    <a:pt x="932498" y="12382"/>
                  </a:lnTo>
                  <a:lnTo>
                    <a:pt x="13335" y="203835"/>
                  </a:lnTo>
                  <a:lnTo>
                    <a:pt x="43815" y="352425"/>
                  </a:lnTo>
                  <a:lnTo>
                    <a:pt x="962978" y="160973"/>
                  </a:ln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9E6D871-5237-4A38-ACE5-9D32E2E72CE1}"/>
                </a:ext>
              </a:extLst>
            </p:cNvPr>
            <p:cNvSpPr/>
            <p:nvPr/>
          </p:nvSpPr>
          <p:spPr>
            <a:xfrm>
              <a:off x="7690083" y="8745946"/>
              <a:ext cx="933450" cy="238125"/>
            </a:xfrm>
            <a:custGeom>
              <a:avLst/>
              <a:gdLst>
                <a:gd name="connsiteX0" fmla="*/ 10488 w 933450"/>
                <a:gd name="connsiteY0" fmla="*/ 244181 h 238125"/>
                <a:gd name="connsiteX1" fmla="*/ 0 w 933450"/>
                <a:gd name="connsiteY1" fmla="*/ 193826 h 238125"/>
                <a:gd name="connsiteX2" fmla="*/ 930633 w 933450"/>
                <a:gd name="connsiteY2" fmla="*/ 0 h 238125"/>
                <a:gd name="connsiteX3" fmla="*/ 941120 w 933450"/>
                <a:gd name="connsiteY3" fmla="*/ 5035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238125">
                  <a:moveTo>
                    <a:pt x="10488" y="244181"/>
                  </a:moveTo>
                  <a:lnTo>
                    <a:pt x="0" y="193826"/>
                  </a:lnTo>
                  <a:lnTo>
                    <a:pt x="930633" y="0"/>
                  </a:lnTo>
                  <a:lnTo>
                    <a:pt x="941120" y="50355"/>
                  </a:lnTo>
                  <a:close/>
                </a:path>
              </a:pathLst>
            </a:custGeom>
            <a:solidFill>
              <a:srgbClr val="FDE6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8EFFE64-A612-4FC2-838C-F1A2C2C45942}"/>
                </a:ext>
              </a:extLst>
            </p:cNvPr>
            <p:cNvSpPr/>
            <p:nvPr/>
          </p:nvSpPr>
          <p:spPr>
            <a:xfrm>
              <a:off x="7683771" y="8739392"/>
              <a:ext cx="952500" cy="257175"/>
            </a:xfrm>
            <a:custGeom>
              <a:avLst/>
              <a:gdLst>
                <a:gd name="connsiteX0" fmla="*/ 941070 w 952500"/>
                <a:gd name="connsiteY0" fmla="*/ 0 h 257175"/>
                <a:gd name="connsiteX1" fmla="*/ 953452 w 952500"/>
                <a:gd name="connsiteY1" fmla="*/ 60960 h 257175"/>
                <a:gd name="connsiteX2" fmla="*/ 12382 w 952500"/>
                <a:gd name="connsiteY2" fmla="*/ 257175 h 257175"/>
                <a:gd name="connsiteX3" fmla="*/ 0 w 952500"/>
                <a:gd name="connsiteY3" fmla="*/ 196215 h 257175"/>
                <a:gd name="connsiteX4" fmla="*/ 941070 w 952500"/>
                <a:gd name="connsiteY4" fmla="*/ 0 h 257175"/>
                <a:gd name="connsiteX5" fmla="*/ 940118 w 952500"/>
                <a:gd name="connsiteY5" fmla="*/ 52388 h 257175"/>
                <a:gd name="connsiteX6" fmla="*/ 931545 w 952500"/>
                <a:gd name="connsiteY6" fmla="*/ 13335 h 257175"/>
                <a:gd name="connsiteX7" fmla="*/ 12382 w 952500"/>
                <a:gd name="connsiteY7" fmla="*/ 204788 h 257175"/>
                <a:gd name="connsiteX8" fmla="*/ 20955 w 952500"/>
                <a:gd name="connsiteY8" fmla="*/ 243840 h 257175"/>
                <a:gd name="connsiteX9" fmla="*/ 940118 w 952500"/>
                <a:gd name="connsiteY9" fmla="*/ 52388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0" h="257175">
                  <a:moveTo>
                    <a:pt x="941070" y="0"/>
                  </a:moveTo>
                  <a:lnTo>
                    <a:pt x="953452" y="60960"/>
                  </a:lnTo>
                  <a:lnTo>
                    <a:pt x="12382" y="257175"/>
                  </a:lnTo>
                  <a:lnTo>
                    <a:pt x="0" y="196215"/>
                  </a:lnTo>
                  <a:lnTo>
                    <a:pt x="941070" y="0"/>
                  </a:lnTo>
                  <a:close/>
                  <a:moveTo>
                    <a:pt x="940118" y="52388"/>
                  </a:moveTo>
                  <a:lnTo>
                    <a:pt x="931545" y="13335"/>
                  </a:lnTo>
                  <a:lnTo>
                    <a:pt x="12382" y="204788"/>
                  </a:lnTo>
                  <a:lnTo>
                    <a:pt x="20955" y="243840"/>
                  </a:lnTo>
                  <a:lnTo>
                    <a:pt x="940118" y="52388"/>
                  </a:ln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C1B366A-0C9A-45A2-B4AF-A00D5E9E565D}"/>
                </a:ext>
              </a:extLst>
            </p:cNvPr>
            <p:cNvSpPr/>
            <p:nvPr/>
          </p:nvSpPr>
          <p:spPr>
            <a:xfrm>
              <a:off x="7539884" y="8885124"/>
              <a:ext cx="171450" cy="171450"/>
            </a:xfrm>
            <a:custGeom>
              <a:avLst/>
              <a:gdLst>
                <a:gd name="connsiteX0" fmla="*/ 1012 w 171450"/>
                <a:gd name="connsiteY0" fmla="*/ 85725 h 171450"/>
                <a:gd name="connsiteX1" fmla="*/ 11490 w 171450"/>
                <a:gd name="connsiteY1" fmla="*/ 136208 h 171450"/>
                <a:gd name="connsiteX2" fmla="*/ 77212 w 171450"/>
                <a:gd name="connsiteY2" fmla="*/ 179070 h 171450"/>
                <a:gd name="connsiteX3" fmla="*/ 171510 w 171450"/>
                <a:gd name="connsiteY3" fmla="*/ 159068 h 171450"/>
                <a:gd name="connsiteX4" fmla="*/ 138172 w 171450"/>
                <a:gd name="connsiteY4" fmla="*/ 0 h 171450"/>
                <a:gd name="connsiteX5" fmla="*/ 43875 w 171450"/>
                <a:gd name="connsiteY5" fmla="*/ 20003 h 171450"/>
                <a:gd name="connsiteX6" fmla="*/ 1012 w 171450"/>
                <a:gd name="connsiteY6" fmla="*/ 85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171450">
                  <a:moveTo>
                    <a:pt x="1012" y="85725"/>
                  </a:moveTo>
                  <a:lnTo>
                    <a:pt x="11490" y="136208"/>
                  </a:lnTo>
                  <a:cubicBezTo>
                    <a:pt x="18157" y="165735"/>
                    <a:pt x="46732" y="185738"/>
                    <a:pt x="77212" y="179070"/>
                  </a:cubicBezTo>
                  <a:lnTo>
                    <a:pt x="171510" y="159068"/>
                  </a:lnTo>
                  <a:lnTo>
                    <a:pt x="138172" y="0"/>
                  </a:lnTo>
                  <a:lnTo>
                    <a:pt x="43875" y="20003"/>
                  </a:lnTo>
                  <a:cubicBezTo>
                    <a:pt x="14347" y="25718"/>
                    <a:pt x="-4703" y="55245"/>
                    <a:pt x="1012" y="85725"/>
                  </a:cubicBezTo>
                  <a:close/>
                </a:path>
              </a:pathLst>
            </a:custGeom>
            <a:solidFill>
              <a:srgbClr val="FE70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7DC5A03-7E96-406B-91FA-8F03B23B4E66}"/>
                </a:ext>
              </a:extLst>
            </p:cNvPr>
            <p:cNvSpPr/>
            <p:nvPr/>
          </p:nvSpPr>
          <p:spPr>
            <a:xfrm>
              <a:off x="7533946" y="8878457"/>
              <a:ext cx="180975" cy="190500"/>
            </a:xfrm>
            <a:custGeom>
              <a:avLst/>
              <a:gdLst>
                <a:gd name="connsiteX0" fmla="*/ 148873 w 180975"/>
                <a:gd name="connsiteY0" fmla="*/ 0 h 190500"/>
                <a:gd name="connsiteX1" fmla="*/ 184115 w 180975"/>
                <a:gd name="connsiteY1" fmla="*/ 170498 h 190500"/>
                <a:gd name="connsiteX2" fmla="*/ 84103 w 180975"/>
                <a:gd name="connsiteY2" fmla="*/ 191453 h 190500"/>
                <a:gd name="connsiteX3" fmla="*/ 11713 w 180975"/>
                <a:gd name="connsiteY3" fmla="*/ 143828 h 190500"/>
                <a:gd name="connsiteX4" fmla="*/ 1235 w 180975"/>
                <a:gd name="connsiteY4" fmla="*/ 93345 h 190500"/>
                <a:gd name="connsiteX5" fmla="*/ 48860 w 180975"/>
                <a:gd name="connsiteY5" fmla="*/ 20955 h 190500"/>
                <a:gd name="connsiteX6" fmla="*/ 148873 w 180975"/>
                <a:gd name="connsiteY6" fmla="*/ 0 h 190500"/>
                <a:gd name="connsiteX7" fmla="*/ 170780 w 180975"/>
                <a:gd name="connsiteY7" fmla="*/ 161925 h 190500"/>
                <a:gd name="connsiteX8" fmla="*/ 140300 w 180975"/>
                <a:gd name="connsiteY8" fmla="*/ 13335 h 190500"/>
                <a:gd name="connsiteX9" fmla="*/ 51718 w 180975"/>
                <a:gd name="connsiteY9" fmla="*/ 31433 h 190500"/>
                <a:gd name="connsiteX10" fmla="*/ 12665 w 180975"/>
                <a:gd name="connsiteY10" fmla="*/ 90488 h 190500"/>
                <a:gd name="connsiteX11" fmla="*/ 23143 w 180975"/>
                <a:gd name="connsiteY11" fmla="*/ 140970 h 190500"/>
                <a:gd name="connsiteX12" fmla="*/ 82198 w 180975"/>
                <a:gd name="connsiteY12" fmla="*/ 180023 h 190500"/>
                <a:gd name="connsiteX13" fmla="*/ 170780 w 180975"/>
                <a:gd name="connsiteY13" fmla="*/ 16192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975" h="190500">
                  <a:moveTo>
                    <a:pt x="148873" y="0"/>
                  </a:moveTo>
                  <a:lnTo>
                    <a:pt x="184115" y="170498"/>
                  </a:lnTo>
                  <a:lnTo>
                    <a:pt x="84103" y="191453"/>
                  </a:lnTo>
                  <a:cubicBezTo>
                    <a:pt x="50765" y="198120"/>
                    <a:pt x="18380" y="177165"/>
                    <a:pt x="11713" y="143828"/>
                  </a:cubicBezTo>
                  <a:lnTo>
                    <a:pt x="1235" y="93345"/>
                  </a:lnTo>
                  <a:cubicBezTo>
                    <a:pt x="-5432" y="60008"/>
                    <a:pt x="15523" y="27623"/>
                    <a:pt x="48860" y="20955"/>
                  </a:cubicBezTo>
                  <a:lnTo>
                    <a:pt x="148873" y="0"/>
                  </a:lnTo>
                  <a:close/>
                  <a:moveTo>
                    <a:pt x="170780" y="161925"/>
                  </a:moveTo>
                  <a:lnTo>
                    <a:pt x="140300" y="13335"/>
                  </a:lnTo>
                  <a:lnTo>
                    <a:pt x="51718" y="31433"/>
                  </a:lnTo>
                  <a:cubicBezTo>
                    <a:pt x="25048" y="37148"/>
                    <a:pt x="6950" y="63817"/>
                    <a:pt x="12665" y="90488"/>
                  </a:cubicBezTo>
                  <a:lnTo>
                    <a:pt x="23143" y="140970"/>
                  </a:lnTo>
                  <a:cubicBezTo>
                    <a:pt x="28858" y="167640"/>
                    <a:pt x="55528" y="185738"/>
                    <a:pt x="82198" y="180023"/>
                  </a:cubicBezTo>
                  <a:lnTo>
                    <a:pt x="170780" y="161925"/>
                  </a:ln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00FA1F1-C0FC-4C5A-86D3-EBC42EE31006}"/>
                </a:ext>
              </a:extLst>
            </p:cNvPr>
            <p:cNvSpPr/>
            <p:nvPr/>
          </p:nvSpPr>
          <p:spPr>
            <a:xfrm>
              <a:off x="7630466" y="8885051"/>
              <a:ext cx="76200" cy="161925"/>
            </a:xfrm>
            <a:custGeom>
              <a:avLst/>
              <a:gdLst>
                <a:gd name="connsiteX0" fmla="*/ 33211 w 76200"/>
                <a:gd name="connsiteY0" fmla="*/ 169556 h 161925"/>
                <a:gd name="connsiteX1" fmla="*/ 0 w 76200"/>
                <a:gd name="connsiteY1" fmla="*/ 10099 h 161925"/>
                <a:gd name="connsiteX2" fmla="*/ 48490 w 76200"/>
                <a:gd name="connsiteY2" fmla="*/ 0 h 161925"/>
                <a:gd name="connsiteX3" fmla="*/ 81701 w 76200"/>
                <a:gd name="connsiteY3" fmla="*/ 15945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61925">
                  <a:moveTo>
                    <a:pt x="33211" y="169556"/>
                  </a:moveTo>
                  <a:lnTo>
                    <a:pt x="0" y="10099"/>
                  </a:lnTo>
                  <a:lnTo>
                    <a:pt x="48490" y="0"/>
                  </a:lnTo>
                  <a:lnTo>
                    <a:pt x="81701" y="159457"/>
                  </a:lnTo>
                  <a:close/>
                </a:path>
              </a:pathLst>
            </a:custGeom>
            <a:solidFill>
              <a:srgbClr val="B7B1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B827A18-05FC-44F1-A683-AD64698310CF}"/>
                </a:ext>
              </a:extLst>
            </p:cNvPr>
            <p:cNvSpPr/>
            <p:nvPr/>
          </p:nvSpPr>
          <p:spPr>
            <a:xfrm>
              <a:off x="7623764" y="8878457"/>
              <a:ext cx="85725" cy="180975"/>
            </a:xfrm>
            <a:custGeom>
              <a:avLst/>
              <a:gdLst>
                <a:gd name="connsiteX0" fmla="*/ 59055 w 85725"/>
                <a:gd name="connsiteY0" fmla="*/ 0 h 180975"/>
                <a:gd name="connsiteX1" fmla="*/ 94297 w 85725"/>
                <a:gd name="connsiteY1" fmla="*/ 170498 h 180975"/>
                <a:gd name="connsiteX2" fmla="*/ 35242 w 85725"/>
                <a:gd name="connsiteY2" fmla="*/ 182880 h 180975"/>
                <a:gd name="connsiteX3" fmla="*/ 0 w 85725"/>
                <a:gd name="connsiteY3" fmla="*/ 12383 h 180975"/>
                <a:gd name="connsiteX4" fmla="*/ 59055 w 85725"/>
                <a:gd name="connsiteY4" fmla="*/ 0 h 180975"/>
                <a:gd name="connsiteX5" fmla="*/ 80963 w 85725"/>
                <a:gd name="connsiteY5" fmla="*/ 161925 h 180975"/>
                <a:gd name="connsiteX6" fmla="*/ 50482 w 85725"/>
                <a:gd name="connsiteY6" fmla="*/ 13335 h 180975"/>
                <a:gd name="connsiteX7" fmla="*/ 13335 w 85725"/>
                <a:gd name="connsiteY7" fmla="*/ 20955 h 180975"/>
                <a:gd name="connsiteX8" fmla="*/ 43815 w 85725"/>
                <a:gd name="connsiteY8" fmla="*/ 169545 h 180975"/>
                <a:gd name="connsiteX9" fmla="*/ 80963 w 85725"/>
                <a:gd name="connsiteY9" fmla="*/ 16192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180975">
                  <a:moveTo>
                    <a:pt x="59055" y="0"/>
                  </a:moveTo>
                  <a:lnTo>
                    <a:pt x="94297" y="170498"/>
                  </a:lnTo>
                  <a:lnTo>
                    <a:pt x="35242" y="182880"/>
                  </a:lnTo>
                  <a:lnTo>
                    <a:pt x="0" y="12383"/>
                  </a:lnTo>
                  <a:lnTo>
                    <a:pt x="59055" y="0"/>
                  </a:lnTo>
                  <a:close/>
                  <a:moveTo>
                    <a:pt x="80963" y="161925"/>
                  </a:moveTo>
                  <a:lnTo>
                    <a:pt x="50482" y="13335"/>
                  </a:lnTo>
                  <a:lnTo>
                    <a:pt x="13335" y="20955"/>
                  </a:lnTo>
                  <a:lnTo>
                    <a:pt x="43815" y="169545"/>
                  </a:lnTo>
                  <a:lnTo>
                    <a:pt x="80963" y="161925"/>
                  </a:ln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DBE1CC7-E3E2-49BC-A6C3-B9BC00C84131}"/>
                </a:ext>
              </a:extLst>
            </p:cNvPr>
            <p:cNvSpPr/>
            <p:nvPr/>
          </p:nvSpPr>
          <p:spPr>
            <a:xfrm>
              <a:off x="8608648" y="8691767"/>
              <a:ext cx="171450" cy="152400"/>
            </a:xfrm>
            <a:custGeom>
              <a:avLst/>
              <a:gdLst>
                <a:gd name="connsiteX0" fmla="*/ 33338 w 171450"/>
                <a:gd name="connsiteY0" fmla="*/ 159068 h 152400"/>
                <a:gd name="connsiteX1" fmla="*/ 173355 w 171450"/>
                <a:gd name="connsiteY1" fmla="*/ 68580 h 152400"/>
                <a:gd name="connsiteX2" fmla="*/ 164783 w 171450"/>
                <a:gd name="connsiteY2" fmla="*/ 26670 h 152400"/>
                <a:gd name="connsiteX3" fmla="*/ 0 w 171450"/>
                <a:gd name="connsiteY3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52400">
                  <a:moveTo>
                    <a:pt x="33338" y="159068"/>
                  </a:moveTo>
                  <a:lnTo>
                    <a:pt x="173355" y="68580"/>
                  </a:lnTo>
                  <a:lnTo>
                    <a:pt x="164783" y="2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E0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DFE1F7C-984B-4E8E-93DC-47CC30EDD9F2}"/>
                </a:ext>
              </a:extLst>
            </p:cNvPr>
            <p:cNvSpPr/>
            <p:nvPr/>
          </p:nvSpPr>
          <p:spPr>
            <a:xfrm>
              <a:off x="8773431" y="8718437"/>
              <a:ext cx="57150" cy="38100"/>
            </a:xfrm>
            <a:custGeom>
              <a:avLst/>
              <a:gdLst>
                <a:gd name="connsiteX0" fmla="*/ 57150 w 57150"/>
                <a:gd name="connsiteY0" fmla="*/ 9525 h 38100"/>
                <a:gd name="connsiteX1" fmla="*/ 0 w 57150"/>
                <a:gd name="connsiteY1" fmla="*/ 0 h 38100"/>
                <a:gd name="connsiteX2" fmla="*/ 8572 w 57150"/>
                <a:gd name="connsiteY2" fmla="*/ 4191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38100">
                  <a:moveTo>
                    <a:pt x="57150" y="9525"/>
                  </a:moveTo>
                  <a:lnTo>
                    <a:pt x="0" y="0"/>
                  </a:lnTo>
                  <a:lnTo>
                    <a:pt x="8572" y="41910"/>
                  </a:lnTo>
                  <a:close/>
                </a:path>
              </a:pathLst>
            </a:custGeom>
            <a:solidFill>
              <a:srgbClr val="F7E0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045CB69-C14F-4A27-978E-3413A1C38870}"/>
                </a:ext>
              </a:extLst>
            </p:cNvPr>
            <p:cNvSpPr/>
            <p:nvPr/>
          </p:nvSpPr>
          <p:spPr>
            <a:xfrm>
              <a:off x="8602934" y="8684147"/>
              <a:ext cx="180975" cy="171450"/>
            </a:xfrm>
            <a:custGeom>
              <a:avLst/>
              <a:gdLst>
                <a:gd name="connsiteX0" fmla="*/ 175260 w 180975"/>
                <a:gd name="connsiteY0" fmla="*/ 29527 h 171450"/>
                <a:gd name="connsiteX1" fmla="*/ 185738 w 180975"/>
                <a:gd name="connsiteY1" fmla="*/ 78105 h 171450"/>
                <a:gd name="connsiteX2" fmla="*/ 36195 w 180975"/>
                <a:gd name="connsiteY2" fmla="*/ 175260 h 171450"/>
                <a:gd name="connsiteX3" fmla="*/ 0 w 180975"/>
                <a:gd name="connsiteY3" fmla="*/ 0 h 171450"/>
                <a:gd name="connsiteX4" fmla="*/ 175260 w 180975"/>
                <a:gd name="connsiteY4" fmla="*/ 29527 h 171450"/>
                <a:gd name="connsiteX5" fmla="*/ 172402 w 180975"/>
                <a:gd name="connsiteY5" fmla="*/ 73342 h 171450"/>
                <a:gd name="connsiteX6" fmla="*/ 165735 w 180975"/>
                <a:gd name="connsiteY6" fmla="*/ 40005 h 171450"/>
                <a:gd name="connsiteX7" fmla="*/ 13335 w 180975"/>
                <a:gd name="connsiteY7" fmla="*/ 14288 h 171450"/>
                <a:gd name="connsiteX8" fmla="*/ 42863 w 180975"/>
                <a:gd name="connsiteY8" fmla="*/ 157163 h 171450"/>
                <a:gd name="connsiteX9" fmla="*/ 172402 w 180975"/>
                <a:gd name="connsiteY9" fmla="*/ 73342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171450">
                  <a:moveTo>
                    <a:pt x="175260" y="29527"/>
                  </a:moveTo>
                  <a:lnTo>
                    <a:pt x="185738" y="78105"/>
                  </a:lnTo>
                  <a:lnTo>
                    <a:pt x="36195" y="175260"/>
                  </a:lnTo>
                  <a:lnTo>
                    <a:pt x="0" y="0"/>
                  </a:lnTo>
                  <a:lnTo>
                    <a:pt x="175260" y="29527"/>
                  </a:lnTo>
                  <a:close/>
                  <a:moveTo>
                    <a:pt x="172402" y="73342"/>
                  </a:moveTo>
                  <a:lnTo>
                    <a:pt x="165735" y="40005"/>
                  </a:lnTo>
                  <a:lnTo>
                    <a:pt x="13335" y="14288"/>
                  </a:lnTo>
                  <a:lnTo>
                    <a:pt x="42863" y="157163"/>
                  </a:lnTo>
                  <a:lnTo>
                    <a:pt x="172402" y="73342"/>
                  </a:ln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BE30D2F-CFB7-473D-B381-1DEE13450EC3}"/>
                </a:ext>
              </a:extLst>
            </p:cNvPr>
            <p:cNvSpPr/>
            <p:nvPr/>
          </p:nvSpPr>
          <p:spPr>
            <a:xfrm>
              <a:off x="8773431" y="8718437"/>
              <a:ext cx="57150" cy="38100"/>
            </a:xfrm>
            <a:custGeom>
              <a:avLst/>
              <a:gdLst>
                <a:gd name="connsiteX0" fmla="*/ 57150 w 57150"/>
                <a:gd name="connsiteY0" fmla="*/ 9525 h 38100"/>
                <a:gd name="connsiteX1" fmla="*/ 0 w 57150"/>
                <a:gd name="connsiteY1" fmla="*/ 0 h 38100"/>
                <a:gd name="connsiteX2" fmla="*/ 8572 w 57150"/>
                <a:gd name="connsiteY2" fmla="*/ 4191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38100">
                  <a:moveTo>
                    <a:pt x="57150" y="9525"/>
                  </a:moveTo>
                  <a:lnTo>
                    <a:pt x="0" y="0"/>
                  </a:lnTo>
                  <a:lnTo>
                    <a:pt x="8572" y="41910"/>
                  </a:ln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1DD358D-1E29-45DE-A1E4-265958C13830}"/>
                </a:ext>
              </a:extLst>
            </p:cNvPr>
            <p:cNvSpPr/>
            <p:nvPr/>
          </p:nvSpPr>
          <p:spPr>
            <a:xfrm>
              <a:off x="8766764" y="8711769"/>
              <a:ext cx="76200" cy="57150"/>
            </a:xfrm>
            <a:custGeom>
              <a:avLst/>
              <a:gdLst>
                <a:gd name="connsiteX0" fmla="*/ 79057 w 76200"/>
                <a:gd name="connsiteY0" fmla="*/ 13335 h 57150"/>
                <a:gd name="connsiteX1" fmla="*/ 11430 w 76200"/>
                <a:gd name="connsiteY1" fmla="*/ 57150 h 57150"/>
                <a:gd name="connsiteX2" fmla="*/ 0 w 76200"/>
                <a:gd name="connsiteY2" fmla="*/ 0 h 57150"/>
                <a:gd name="connsiteX3" fmla="*/ 79057 w 76200"/>
                <a:gd name="connsiteY3" fmla="*/ 13335 h 57150"/>
                <a:gd name="connsiteX4" fmla="*/ 19050 w 76200"/>
                <a:gd name="connsiteY4" fmla="*/ 39053 h 57150"/>
                <a:gd name="connsiteX5" fmla="*/ 48577 w 76200"/>
                <a:gd name="connsiteY5" fmla="*/ 20003 h 57150"/>
                <a:gd name="connsiteX6" fmla="*/ 13335 w 76200"/>
                <a:gd name="connsiteY6" fmla="*/ 14288 h 57150"/>
                <a:gd name="connsiteX7" fmla="*/ 19050 w 76200"/>
                <a:gd name="connsiteY7" fmla="*/ 3905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57150">
                  <a:moveTo>
                    <a:pt x="79057" y="13335"/>
                  </a:moveTo>
                  <a:lnTo>
                    <a:pt x="11430" y="57150"/>
                  </a:lnTo>
                  <a:lnTo>
                    <a:pt x="0" y="0"/>
                  </a:lnTo>
                  <a:lnTo>
                    <a:pt x="79057" y="13335"/>
                  </a:lnTo>
                  <a:close/>
                  <a:moveTo>
                    <a:pt x="19050" y="39053"/>
                  </a:moveTo>
                  <a:lnTo>
                    <a:pt x="48577" y="20003"/>
                  </a:lnTo>
                  <a:lnTo>
                    <a:pt x="13335" y="14288"/>
                  </a:lnTo>
                  <a:lnTo>
                    <a:pt x="19050" y="39053"/>
                  </a:ln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163C991-BA22-4BE6-8579-5D67E710DC4A}"/>
                </a:ext>
              </a:extLst>
            </p:cNvPr>
            <p:cNvSpPr/>
            <p:nvPr/>
          </p:nvSpPr>
          <p:spPr>
            <a:xfrm>
              <a:off x="7574716" y="8986538"/>
              <a:ext cx="57150" cy="57150"/>
            </a:xfrm>
            <a:custGeom>
              <a:avLst/>
              <a:gdLst>
                <a:gd name="connsiteX0" fmla="*/ 23330 w 57150"/>
                <a:gd name="connsiteY0" fmla="*/ 504 h 57150"/>
                <a:gd name="connsiteX1" fmla="*/ 57620 w 57150"/>
                <a:gd name="connsiteY1" fmla="*/ 23364 h 57150"/>
                <a:gd name="connsiteX2" fmla="*/ 34760 w 57150"/>
                <a:gd name="connsiteY2" fmla="*/ 57654 h 57150"/>
                <a:gd name="connsiteX3" fmla="*/ 470 w 57150"/>
                <a:gd name="connsiteY3" fmla="*/ 34794 h 57150"/>
                <a:gd name="connsiteX4" fmla="*/ 23330 w 57150"/>
                <a:gd name="connsiteY4" fmla="*/ 50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3330" y="504"/>
                  </a:moveTo>
                  <a:cubicBezTo>
                    <a:pt x="39523" y="-2354"/>
                    <a:pt x="54763" y="7171"/>
                    <a:pt x="57620" y="23364"/>
                  </a:cubicBezTo>
                  <a:cubicBezTo>
                    <a:pt x="60478" y="39556"/>
                    <a:pt x="50953" y="54796"/>
                    <a:pt x="34760" y="57654"/>
                  </a:cubicBezTo>
                  <a:cubicBezTo>
                    <a:pt x="18568" y="60511"/>
                    <a:pt x="3328" y="50986"/>
                    <a:pt x="470" y="34794"/>
                  </a:cubicBezTo>
                  <a:cubicBezTo>
                    <a:pt x="-2387" y="19554"/>
                    <a:pt x="8090" y="4314"/>
                    <a:pt x="23330" y="50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D8BD926-39BD-4440-B7F5-130E89F5CD2C}"/>
              </a:ext>
            </a:extLst>
          </p:cNvPr>
          <p:cNvGrpSpPr/>
          <p:nvPr/>
        </p:nvGrpSpPr>
        <p:grpSpPr>
          <a:xfrm>
            <a:off x="904985" y="1870965"/>
            <a:ext cx="1385044" cy="1301930"/>
            <a:chOff x="3817256" y="4478385"/>
            <a:chExt cx="1385044" cy="130193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AC9C9FB-4DC3-439A-8275-E3512971D62B}"/>
                </a:ext>
              </a:extLst>
            </p:cNvPr>
            <p:cNvSpPr/>
            <p:nvPr/>
          </p:nvSpPr>
          <p:spPr>
            <a:xfrm>
              <a:off x="3817256" y="4532085"/>
              <a:ext cx="1248230" cy="12482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01CD7CA-EBE5-49E6-B632-F957AF99A17F}"/>
                </a:ext>
              </a:extLst>
            </p:cNvPr>
            <p:cNvGrpSpPr/>
            <p:nvPr/>
          </p:nvGrpSpPr>
          <p:grpSpPr>
            <a:xfrm>
              <a:off x="4205190" y="4478385"/>
              <a:ext cx="997110" cy="1118266"/>
              <a:chOff x="4521923" y="8486479"/>
              <a:chExt cx="783908" cy="879158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8A3AF824-8835-4E2A-9EB6-CE3A1F373A80}"/>
                  </a:ext>
                </a:extLst>
              </p:cNvPr>
              <p:cNvSpPr/>
              <p:nvPr/>
            </p:nvSpPr>
            <p:spPr>
              <a:xfrm>
                <a:off x="4521923" y="8489337"/>
                <a:ext cx="752475" cy="876300"/>
              </a:xfrm>
              <a:custGeom>
                <a:avLst/>
                <a:gdLst>
                  <a:gd name="connsiteX0" fmla="*/ 167188 w 752475"/>
                  <a:gd name="connsiteY0" fmla="*/ 868228 h 876300"/>
                  <a:gd name="connsiteX1" fmla="*/ 748213 w 752475"/>
                  <a:gd name="connsiteY1" fmla="*/ 141470 h 876300"/>
                  <a:gd name="connsiteX2" fmla="*/ 741545 w 752475"/>
                  <a:gd name="connsiteY2" fmla="*/ 83367 h 876300"/>
                  <a:gd name="connsiteX3" fmla="*/ 648200 w 752475"/>
                  <a:gd name="connsiteY3" fmla="*/ 9073 h 876300"/>
                  <a:gd name="connsiteX4" fmla="*/ 590098 w 752475"/>
                  <a:gd name="connsiteY4" fmla="*/ 15740 h 876300"/>
                  <a:gd name="connsiteX5" fmla="*/ 9073 w 752475"/>
                  <a:gd name="connsiteY5" fmla="*/ 742498 h 876300"/>
                  <a:gd name="connsiteX6" fmla="*/ 15740 w 752475"/>
                  <a:gd name="connsiteY6" fmla="*/ 800600 h 876300"/>
                  <a:gd name="connsiteX7" fmla="*/ 109085 w 752475"/>
                  <a:gd name="connsiteY7" fmla="*/ 874895 h 876300"/>
                  <a:gd name="connsiteX8" fmla="*/ 167188 w 752475"/>
                  <a:gd name="connsiteY8" fmla="*/ 868228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2475" h="876300">
                    <a:moveTo>
                      <a:pt x="167188" y="868228"/>
                    </a:moveTo>
                    <a:lnTo>
                      <a:pt x="748213" y="141470"/>
                    </a:lnTo>
                    <a:cubicBezTo>
                      <a:pt x="762500" y="123373"/>
                      <a:pt x="759643" y="97655"/>
                      <a:pt x="741545" y="83367"/>
                    </a:cubicBezTo>
                    <a:lnTo>
                      <a:pt x="648200" y="9073"/>
                    </a:lnTo>
                    <a:cubicBezTo>
                      <a:pt x="630103" y="-5215"/>
                      <a:pt x="604385" y="-2358"/>
                      <a:pt x="590098" y="15740"/>
                    </a:cubicBezTo>
                    <a:lnTo>
                      <a:pt x="9073" y="742498"/>
                    </a:lnTo>
                    <a:cubicBezTo>
                      <a:pt x="-5215" y="760595"/>
                      <a:pt x="-2357" y="786312"/>
                      <a:pt x="15740" y="800600"/>
                    </a:cubicBezTo>
                    <a:lnTo>
                      <a:pt x="109085" y="874895"/>
                    </a:lnTo>
                    <a:cubicBezTo>
                      <a:pt x="126230" y="889182"/>
                      <a:pt x="152900" y="886325"/>
                      <a:pt x="167188" y="868228"/>
                    </a:cubicBezTo>
                    <a:close/>
                  </a:path>
                </a:pathLst>
              </a:custGeom>
              <a:solidFill>
                <a:srgbClr val="2E3747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79E7729-9619-4FB7-9216-1BBB3DA99618}"/>
                  </a:ext>
                </a:extLst>
              </p:cNvPr>
              <p:cNvSpPr/>
              <p:nvPr/>
            </p:nvSpPr>
            <p:spPr>
              <a:xfrm>
                <a:off x="4553356" y="8486479"/>
                <a:ext cx="752475" cy="876300"/>
              </a:xfrm>
              <a:custGeom>
                <a:avLst/>
                <a:gdLst>
                  <a:gd name="connsiteX0" fmla="*/ 167187 w 752475"/>
                  <a:gd name="connsiteY0" fmla="*/ 868228 h 876300"/>
                  <a:gd name="connsiteX1" fmla="*/ 748212 w 752475"/>
                  <a:gd name="connsiteY1" fmla="*/ 141470 h 876300"/>
                  <a:gd name="connsiteX2" fmla="*/ 741545 w 752475"/>
                  <a:gd name="connsiteY2" fmla="*/ 83368 h 876300"/>
                  <a:gd name="connsiteX3" fmla="*/ 648200 w 752475"/>
                  <a:gd name="connsiteY3" fmla="*/ 9073 h 876300"/>
                  <a:gd name="connsiteX4" fmla="*/ 590098 w 752475"/>
                  <a:gd name="connsiteY4" fmla="*/ 15740 h 876300"/>
                  <a:gd name="connsiteX5" fmla="*/ 9073 w 752475"/>
                  <a:gd name="connsiteY5" fmla="*/ 742498 h 876300"/>
                  <a:gd name="connsiteX6" fmla="*/ 15740 w 752475"/>
                  <a:gd name="connsiteY6" fmla="*/ 800600 h 876300"/>
                  <a:gd name="connsiteX7" fmla="*/ 109085 w 752475"/>
                  <a:gd name="connsiteY7" fmla="*/ 874895 h 876300"/>
                  <a:gd name="connsiteX8" fmla="*/ 167187 w 752475"/>
                  <a:gd name="connsiteY8" fmla="*/ 868228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2475" h="876300">
                    <a:moveTo>
                      <a:pt x="167187" y="868228"/>
                    </a:moveTo>
                    <a:lnTo>
                      <a:pt x="748212" y="141470"/>
                    </a:lnTo>
                    <a:cubicBezTo>
                      <a:pt x="762500" y="123373"/>
                      <a:pt x="759643" y="97655"/>
                      <a:pt x="741545" y="83368"/>
                    </a:cubicBezTo>
                    <a:lnTo>
                      <a:pt x="648200" y="9073"/>
                    </a:lnTo>
                    <a:cubicBezTo>
                      <a:pt x="630103" y="-5215"/>
                      <a:pt x="604385" y="-2357"/>
                      <a:pt x="590098" y="15740"/>
                    </a:cubicBezTo>
                    <a:lnTo>
                      <a:pt x="9073" y="742498"/>
                    </a:lnTo>
                    <a:cubicBezTo>
                      <a:pt x="-5215" y="760595"/>
                      <a:pt x="-2357" y="786313"/>
                      <a:pt x="15740" y="800600"/>
                    </a:cubicBezTo>
                    <a:lnTo>
                      <a:pt x="109085" y="874895"/>
                    </a:lnTo>
                    <a:cubicBezTo>
                      <a:pt x="126230" y="889182"/>
                      <a:pt x="152900" y="885373"/>
                      <a:pt x="167187" y="8682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B87C422-36A4-4C67-B242-20FE0705A1F5}"/>
                  </a:ext>
                </a:extLst>
              </p:cNvPr>
              <p:cNvSpPr/>
              <p:nvPr/>
            </p:nvSpPr>
            <p:spPr>
              <a:xfrm>
                <a:off x="4602217" y="8534975"/>
                <a:ext cx="657225" cy="781050"/>
              </a:xfrm>
              <a:custGeom>
                <a:avLst/>
                <a:gdLst>
                  <a:gd name="connsiteX0" fmla="*/ 0 w 657225"/>
                  <a:gd name="connsiteY0" fmla="*/ 717958 h 781050"/>
                  <a:gd name="connsiteX1" fmla="*/ 573925 w 657225"/>
                  <a:gd name="connsiteY1" fmla="*/ 0 h 781050"/>
                  <a:gd name="connsiteX2" fmla="*/ 658741 w 657225"/>
                  <a:gd name="connsiteY2" fmla="*/ 67800 h 781050"/>
                  <a:gd name="connsiteX3" fmla="*/ 84816 w 657225"/>
                  <a:gd name="connsiteY3" fmla="*/ 785758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5" h="781050">
                    <a:moveTo>
                      <a:pt x="0" y="717958"/>
                    </a:moveTo>
                    <a:lnTo>
                      <a:pt x="573925" y="0"/>
                    </a:lnTo>
                    <a:lnTo>
                      <a:pt x="658741" y="67800"/>
                    </a:lnTo>
                    <a:lnTo>
                      <a:pt x="84816" y="785758"/>
                    </a:lnTo>
                    <a:close/>
                  </a:path>
                </a:pathLst>
              </a:custGeom>
              <a:solidFill>
                <a:srgbClr val="FE70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3BB1858-8CB6-4B0D-8FCF-EA9D9CFB7739}"/>
                  </a:ext>
                </a:extLst>
              </p:cNvPr>
              <p:cNvSpPr/>
              <p:nvPr/>
            </p:nvSpPr>
            <p:spPr>
              <a:xfrm>
                <a:off x="4594813" y="8526985"/>
                <a:ext cx="666750" cy="800100"/>
              </a:xfrm>
              <a:custGeom>
                <a:avLst/>
                <a:gdLst>
                  <a:gd name="connsiteX0" fmla="*/ 0 w 666750"/>
                  <a:gd name="connsiteY0" fmla="*/ 726758 h 800100"/>
                  <a:gd name="connsiteX1" fmla="*/ 581025 w 666750"/>
                  <a:gd name="connsiteY1" fmla="*/ 0 h 800100"/>
                  <a:gd name="connsiteX2" fmla="*/ 674370 w 666750"/>
                  <a:gd name="connsiteY2" fmla="*/ 74295 h 800100"/>
                  <a:gd name="connsiteX3" fmla="*/ 93345 w 666750"/>
                  <a:gd name="connsiteY3" fmla="*/ 801052 h 800100"/>
                  <a:gd name="connsiteX4" fmla="*/ 0 w 666750"/>
                  <a:gd name="connsiteY4" fmla="*/ 726758 h 800100"/>
                  <a:gd name="connsiteX5" fmla="*/ 581978 w 666750"/>
                  <a:gd name="connsiteY5" fmla="*/ 16192 h 800100"/>
                  <a:gd name="connsiteX6" fmla="*/ 15240 w 666750"/>
                  <a:gd name="connsiteY6" fmla="*/ 724852 h 800100"/>
                  <a:gd name="connsiteX7" fmla="*/ 91440 w 666750"/>
                  <a:gd name="connsiteY7" fmla="*/ 785813 h 800100"/>
                  <a:gd name="connsiteX8" fmla="*/ 658178 w 666750"/>
                  <a:gd name="connsiteY8" fmla="*/ 77152 h 800100"/>
                  <a:gd name="connsiteX9" fmla="*/ 581978 w 666750"/>
                  <a:gd name="connsiteY9" fmla="*/ 1619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0" h="800100">
                    <a:moveTo>
                      <a:pt x="0" y="726758"/>
                    </a:moveTo>
                    <a:lnTo>
                      <a:pt x="581025" y="0"/>
                    </a:lnTo>
                    <a:lnTo>
                      <a:pt x="674370" y="74295"/>
                    </a:lnTo>
                    <a:lnTo>
                      <a:pt x="93345" y="801052"/>
                    </a:lnTo>
                    <a:lnTo>
                      <a:pt x="0" y="726758"/>
                    </a:lnTo>
                    <a:close/>
                    <a:moveTo>
                      <a:pt x="581978" y="16192"/>
                    </a:moveTo>
                    <a:lnTo>
                      <a:pt x="15240" y="724852"/>
                    </a:lnTo>
                    <a:lnTo>
                      <a:pt x="91440" y="785813"/>
                    </a:lnTo>
                    <a:lnTo>
                      <a:pt x="658178" y="77152"/>
                    </a:lnTo>
                    <a:lnTo>
                      <a:pt x="581978" y="16192"/>
                    </a:lnTo>
                    <a:close/>
                  </a:path>
                </a:pathLst>
              </a:custGeom>
              <a:solidFill>
                <a:srgbClr val="2E37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8364636-05BD-4C0A-B0DA-0A7E00E0BBC4}"/>
                  </a:ext>
                </a:extLst>
              </p:cNvPr>
              <p:cNvSpPr/>
              <p:nvPr/>
            </p:nvSpPr>
            <p:spPr>
              <a:xfrm>
                <a:off x="5146709" y="8562191"/>
                <a:ext cx="28575" cy="19050"/>
              </a:xfrm>
              <a:custGeom>
                <a:avLst/>
                <a:gdLst>
                  <a:gd name="connsiteX0" fmla="*/ 0 w 28575"/>
                  <a:gd name="connsiteY0" fmla="*/ 8928 h 19050"/>
                  <a:gd name="connsiteX1" fmla="*/ 7137 w 28575"/>
                  <a:gd name="connsiteY1" fmla="*/ 0 h 19050"/>
                  <a:gd name="connsiteX2" fmla="*/ 30945 w 28575"/>
                  <a:gd name="connsiteY2" fmla="*/ 19032 h 19050"/>
                  <a:gd name="connsiteX3" fmla="*/ 23808 w 28575"/>
                  <a:gd name="connsiteY3" fmla="*/ 2796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0" y="8928"/>
                    </a:moveTo>
                    <a:lnTo>
                      <a:pt x="7137" y="0"/>
                    </a:lnTo>
                    <a:lnTo>
                      <a:pt x="30945" y="19032"/>
                    </a:lnTo>
                    <a:lnTo>
                      <a:pt x="23808" y="27960"/>
                    </a:lnTo>
                    <a:close/>
                  </a:path>
                </a:pathLst>
              </a:custGeom>
              <a:solidFill>
                <a:srgbClr val="2E37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4CC96805-FF43-4B22-8CE9-1C6A7C6B1545}"/>
                  </a:ext>
                </a:extLst>
              </p:cNvPr>
              <p:cNvSpPr/>
              <p:nvPr/>
            </p:nvSpPr>
            <p:spPr>
              <a:xfrm>
                <a:off x="5117671" y="8599437"/>
                <a:ext cx="28575" cy="19050"/>
              </a:xfrm>
              <a:custGeom>
                <a:avLst/>
                <a:gdLst>
                  <a:gd name="connsiteX0" fmla="*/ 0 w 28575"/>
                  <a:gd name="connsiteY0" fmla="*/ 8928 h 19050"/>
                  <a:gd name="connsiteX1" fmla="*/ 7137 w 28575"/>
                  <a:gd name="connsiteY1" fmla="*/ 0 h 19050"/>
                  <a:gd name="connsiteX2" fmla="*/ 30945 w 28575"/>
                  <a:gd name="connsiteY2" fmla="*/ 19032 h 19050"/>
                  <a:gd name="connsiteX3" fmla="*/ 23808 w 28575"/>
                  <a:gd name="connsiteY3" fmla="*/ 2796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0" y="8928"/>
                    </a:moveTo>
                    <a:lnTo>
                      <a:pt x="7137" y="0"/>
                    </a:lnTo>
                    <a:lnTo>
                      <a:pt x="30945" y="19032"/>
                    </a:lnTo>
                    <a:lnTo>
                      <a:pt x="23808" y="27960"/>
                    </a:lnTo>
                    <a:close/>
                  </a:path>
                </a:pathLst>
              </a:custGeom>
              <a:solidFill>
                <a:srgbClr val="2E37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B729978-35F2-4EC2-BD61-29040B752468}"/>
                  </a:ext>
                </a:extLst>
              </p:cNvPr>
              <p:cNvSpPr/>
              <p:nvPr/>
            </p:nvSpPr>
            <p:spPr>
              <a:xfrm>
                <a:off x="5087780" y="8635859"/>
                <a:ext cx="28575" cy="19050"/>
              </a:xfrm>
              <a:custGeom>
                <a:avLst/>
                <a:gdLst>
                  <a:gd name="connsiteX0" fmla="*/ 0 w 28575"/>
                  <a:gd name="connsiteY0" fmla="*/ 8928 h 19050"/>
                  <a:gd name="connsiteX1" fmla="*/ 7137 w 28575"/>
                  <a:gd name="connsiteY1" fmla="*/ 0 h 19050"/>
                  <a:gd name="connsiteX2" fmla="*/ 30945 w 28575"/>
                  <a:gd name="connsiteY2" fmla="*/ 19032 h 19050"/>
                  <a:gd name="connsiteX3" fmla="*/ 23808 w 28575"/>
                  <a:gd name="connsiteY3" fmla="*/ 2796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0" y="8928"/>
                    </a:moveTo>
                    <a:lnTo>
                      <a:pt x="7137" y="0"/>
                    </a:lnTo>
                    <a:lnTo>
                      <a:pt x="30945" y="19032"/>
                    </a:lnTo>
                    <a:lnTo>
                      <a:pt x="23808" y="27960"/>
                    </a:lnTo>
                    <a:close/>
                  </a:path>
                </a:pathLst>
              </a:custGeom>
              <a:solidFill>
                <a:srgbClr val="2E37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F00F5FFA-D9FA-4A73-AD46-5FF58A70BB53}"/>
                  </a:ext>
                </a:extLst>
              </p:cNvPr>
              <p:cNvSpPr/>
              <p:nvPr/>
            </p:nvSpPr>
            <p:spPr>
              <a:xfrm>
                <a:off x="5058578" y="8672748"/>
                <a:ext cx="47625" cy="38100"/>
              </a:xfrm>
              <a:custGeom>
                <a:avLst/>
                <a:gdLst>
                  <a:gd name="connsiteX0" fmla="*/ 0 w 47625"/>
                  <a:gd name="connsiteY0" fmla="*/ 8928 h 38100"/>
                  <a:gd name="connsiteX1" fmla="*/ 7137 w 47625"/>
                  <a:gd name="connsiteY1" fmla="*/ 0 h 38100"/>
                  <a:gd name="connsiteX2" fmla="*/ 49545 w 47625"/>
                  <a:gd name="connsiteY2" fmla="*/ 33900 h 38100"/>
                  <a:gd name="connsiteX3" fmla="*/ 42408 w 47625"/>
                  <a:gd name="connsiteY3" fmla="*/ 4282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38100">
                    <a:moveTo>
                      <a:pt x="0" y="8928"/>
                    </a:moveTo>
                    <a:lnTo>
                      <a:pt x="7137" y="0"/>
                    </a:lnTo>
                    <a:lnTo>
                      <a:pt x="49545" y="33900"/>
                    </a:lnTo>
                    <a:lnTo>
                      <a:pt x="42408" y="42828"/>
                    </a:lnTo>
                    <a:close/>
                  </a:path>
                </a:pathLst>
              </a:custGeom>
              <a:solidFill>
                <a:srgbClr val="2E37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0E496D95-A599-456A-ADDC-D41486E657A9}"/>
                  </a:ext>
                </a:extLst>
              </p:cNvPr>
              <p:cNvSpPr/>
              <p:nvPr/>
            </p:nvSpPr>
            <p:spPr>
              <a:xfrm>
                <a:off x="5031455" y="8706212"/>
                <a:ext cx="28575" cy="19050"/>
              </a:xfrm>
              <a:custGeom>
                <a:avLst/>
                <a:gdLst>
                  <a:gd name="connsiteX0" fmla="*/ 0 w 28575"/>
                  <a:gd name="connsiteY0" fmla="*/ 8928 h 19050"/>
                  <a:gd name="connsiteX1" fmla="*/ 7137 w 28575"/>
                  <a:gd name="connsiteY1" fmla="*/ 0 h 19050"/>
                  <a:gd name="connsiteX2" fmla="*/ 30945 w 28575"/>
                  <a:gd name="connsiteY2" fmla="*/ 19032 h 19050"/>
                  <a:gd name="connsiteX3" fmla="*/ 23808 w 28575"/>
                  <a:gd name="connsiteY3" fmla="*/ 2796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0" y="8928"/>
                    </a:moveTo>
                    <a:lnTo>
                      <a:pt x="7137" y="0"/>
                    </a:lnTo>
                    <a:lnTo>
                      <a:pt x="30945" y="19032"/>
                    </a:lnTo>
                    <a:lnTo>
                      <a:pt x="23808" y="27960"/>
                    </a:lnTo>
                    <a:close/>
                  </a:path>
                </a:pathLst>
              </a:custGeom>
              <a:solidFill>
                <a:srgbClr val="2E37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A030ACD-2DC3-4BD9-8E8D-7833F53A342B}"/>
                  </a:ext>
                </a:extLst>
              </p:cNvPr>
              <p:cNvSpPr/>
              <p:nvPr/>
            </p:nvSpPr>
            <p:spPr>
              <a:xfrm>
                <a:off x="5002365" y="8743343"/>
                <a:ext cx="28575" cy="19050"/>
              </a:xfrm>
              <a:custGeom>
                <a:avLst/>
                <a:gdLst>
                  <a:gd name="connsiteX0" fmla="*/ 0 w 28575"/>
                  <a:gd name="connsiteY0" fmla="*/ 8928 h 19050"/>
                  <a:gd name="connsiteX1" fmla="*/ 7137 w 28575"/>
                  <a:gd name="connsiteY1" fmla="*/ 0 h 19050"/>
                  <a:gd name="connsiteX2" fmla="*/ 30945 w 28575"/>
                  <a:gd name="connsiteY2" fmla="*/ 19032 h 19050"/>
                  <a:gd name="connsiteX3" fmla="*/ 23808 w 28575"/>
                  <a:gd name="connsiteY3" fmla="*/ 2796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0" y="8928"/>
                    </a:moveTo>
                    <a:lnTo>
                      <a:pt x="7137" y="0"/>
                    </a:lnTo>
                    <a:lnTo>
                      <a:pt x="30945" y="19032"/>
                    </a:lnTo>
                    <a:lnTo>
                      <a:pt x="23808" y="27960"/>
                    </a:lnTo>
                    <a:close/>
                  </a:path>
                </a:pathLst>
              </a:custGeom>
              <a:solidFill>
                <a:srgbClr val="2E37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55DC3C02-681E-4B61-A0CD-7BB27EC96010}"/>
                  </a:ext>
                </a:extLst>
              </p:cNvPr>
              <p:cNvSpPr/>
              <p:nvPr/>
            </p:nvSpPr>
            <p:spPr>
              <a:xfrm>
                <a:off x="4972527" y="8779879"/>
                <a:ext cx="28575" cy="19050"/>
              </a:xfrm>
              <a:custGeom>
                <a:avLst/>
                <a:gdLst>
                  <a:gd name="connsiteX0" fmla="*/ 0 w 28575"/>
                  <a:gd name="connsiteY0" fmla="*/ 8928 h 19050"/>
                  <a:gd name="connsiteX1" fmla="*/ 7137 w 28575"/>
                  <a:gd name="connsiteY1" fmla="*/ 0 h 19050"/>
                  <a:gd name="connsiteX2" fmla="*/ 30945 w 28575"/>
                  <a:gd name="connsiteY2" fmla="*/ 19032 h 19050"/>
                  <a:gd name="connsiteX3" fmla="*/ 23808 w 28575"/>
                  <a:gd name="connsiteY3" fmla="*/ 2796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0" y="8928"/>
                    </a:moveTo>
                    <a:lnTo>
                      <a:pt x="7137" y="0"/>
                    </a:lnTo>
                    <a:lnTo>
                      <a:pt x="30945" y="19032"/>
                    </a:lnTo>
                    <a:lnTo>
                      <a:pt x="23808" y="27960"/>
                    </a:lnTo>
                    <a:close/>
                  </a:path>
                </a:pathLst>
              </a:custGeom>
              <a:solidFill>
                <a:srgbClr val="2E37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1DB8992-1557-45DA-9BDB-024495861273}"/>
                  </a:ext>
                </a:extLst>
              </p:cNvPr>
              <p:cNvSpPr/>
              <p:nvPr/>
            </p:nvSpPr>
            <p:spPr>
              <a:xfrm>
                <a:off x="4943323" y="8816768"/>
                <a:ext cx="47625" cy="38100"/>
              </a:xfrm>
              <a:custGeom>
                <a:avLst/>
                <a:gdLst>
                  <a:gd name="connsiteX0" fmla="*/ 0 w 47625"/>
                  <a:gd name="connsiteY0" fmla="*/ 8928 h 38100"/>
                  <a:gd name="connsiteX1" fmla="*/ 7137 w 47625"/>
                  <a:gd name="connsiteY1" fmla="*/ 0 h 38100"/>
                  <a:gd name="connsiteX2" fmla="*/ 49545 w 47625"/>
                  <a:gd name="connsiteY2" fmla="*/ 33900 h 38100"/>
                  <a:gd name="connsiteX3" fmla="*/ 42408 w 47625"/>
                  <a:gd name="connsiteY3" fmla="*/ 4282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38100">
                    <a:moveTo>
                      <a:pt x="0" y="8928"/>
                    </a:moveTo>
                    <a:lnTo>
                      <a:pt x="7137" y="0"/>
                    </a:lnTo>
                    <a:lnTo>
                      <a:pt x="49545" y="33900"/>
                    </a:lnTo>
                    <a:lnTo>
                      <a:pt x="42408" y="42828"/>
                    </a:lnTo>
                    <a:close/>
                  </a:path>
                </a:pathLst>
              </a:custGeom>
              <a:solidFill>
                <a:srgbClr val="2E37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0381C76-0D23-4F8E-BB80-1CFCBEBDE6BB}"/>
                  </a:ext>
                </a:extLst>
              </p:cNvPr>
              <p:cNvSpPr/>
              <p:nvPr/>
            </p:nvSpPr>
            <p:spPr>
              <a:xfrm>
                <a:off x="4916990" y="8850946"/>
                <a:ext cx="28575" cy="19050"/>
              </a:xfrm>
              <a:custGeom>
                <a:avLst/>
                <a:gdLst>
                  <a:gd name="connsiteX0" fmla="*/ 0 w 28575"/>
                  <a:gd name="connsiteY0" fmla="*/ 8928 h 19050"/>
                  <a:gd name="connsiteX1" fmla="*/ 7137 w 28575"/>
                  <a:gd name="connsiteY1" fmla="*/ 0 h 19050"/>
                  <a:gd name="connsiteX2" fmla="*/ 30945 w 28575"/>
                  <a:gd name="connsiteY2" fmla="*/ 19032 h 19050"/>
                  <a:gd name="connsiteX3" fmla="*/ 23808 w 28575"/>
                  <a:gd name="connsiteY3" fmla="*/ 2796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0" y="8928"/>
                    </a:moveTo>
                    <a:lnTo>
                      <a:pt x="7137" y="0"/>
                    </a:lnTo>
                    <a:lnTo>
                      <a:pt x="30945" y="19032"/>
                    </a:lnTo>
                    <a:lnTo>
                      <a:pt x="23808" y="27960"/>
                    </a:lnTo>
                    <a:close/>
                  </a:path>
                </a:pathLst>
              </a:custGeom>
              <a:solidFill>
                <a:srgbClr val="2E37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3AA7C3A-3195-4081-B1AD-63DD765CE51E}"/>
                  </a:ext>
                </a:extLst>
              </p:cNvPr>
              <p:cNvSpPr/>
              <p:nvPr/>
            </p:nvSpPr>
            <p:spPr>
              <a:xfrm>
                <a:off x="4887150" y="8887482"/>
                <a:ext cx="28575" cy="19050"/>
              </a:xfrm>
              <a:custGeom>
                <a:avLst/>
                <a:gdLst>
                  <a:gd name="connsiteX0" fmla="*/ 0 w 28575"/>
                  <a:gd name="connsiteY0" fmla="*/ 8928 h 19050"/>
                  <a:gd name="connsiteX1" fmla="*/ 7137 w 28575"/>
                  <a:gd name="connsiteY1" fmla="*/ 0 h 19050"/>
                  <a:gd name="connsiteX2" fmla="*/ 30945 w 28575"/>
                  <a:gd name="connsiteY2" fmla="*/ 19032 h 19050"/>
                  <a:gd name="connsiteX3" fmla="*/ 23808 w 28575"/>
                  <a:gd name="connsiteY3" fmla="*/ 2796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0" y="8928"/>
                    </a:moveTo>
                    <a:lnTo>
                      <a:pt x="7137" y="0"/>
                    </a:lnTo>
                    <a:lnTo>
                      <a:pt x="30945" y="19032"/>
                    </a:lnTo>
                    <a:lnTo>
                      <a:pt x="23808" y="27960"/>
                    </a:lnTo>
                    <a:close/>
                  </a:path>
                </a:pathLst>
              </a:custGeom>
              <a:solidFill>
                <a:srgbClr val="2E37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CD17F24E-7D23-422F-933A-846F5CF5AD62}"/>
                  </a:ext>
                </a:extLst>
              </p:cNvPr>
              <p:cNvSpPr/>
              <p:nvPr/>
            </p:nvSpPr>
            <p:spPr>
              <a:xfrm>
                <a:off x="4858661" y="8923901"/>
                <a:ext cx="28575" cy="19050"/>
              </a:xfrm>
              <a:custGeom>
                <a:avLst/>
                <a:gdLst>
                  <a:gd name="connsiteX0" fmla="*/ 0 w 28575"/>
                  <a:gd name="connsiteY0" fmla="*/ 8928 h 19050"/>
                  <a:gd name="connsiteX1" fmla="*/ 7137 w 28575"/>
                  <a:gd name="connsiteY1" fmla="*/ 0 h 19050"/>
                  <a:gd name="connsiteX2" fmla="*/ 30945 w 28575"/>
                  <a:gd name="connsiteY2" fmla="*/ 19032 h 19050"/>
                  <a:gd name="connsiteX3" fmla="*/ 23808 w 28575"/>
                  <a:gd name="connsiteY3" fmla="*/ 2796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0" y="8928"/>
                    </a:moveTo>
                    <a:lnTo>
                      <a:pt x="7137" y="0"/>
                    </a:lnTo>
                    <a:lnTo>
                      <a:pt x="30945" y="19032"/>
                    </a:lnTo>
                    <a:lnTo>
                      <a:pt x="23808" y="27960"/>
                    </a:lnTo>
                    <a:close/>
                  </a:path>
                </a:pathLst>
              </a:custGeom>
              <a:solidFill>
                <a:srgbClr val="2E37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D5B90EB6-65E2-4F83-AAB0-F8724E50431C}"/>
                  </a:ext>
                </a:extLst>
              </p:cNvPr>
              <p:cNvSpPr/>
              <p:nvPr/>
            </p:nvSpPr>
            <p:spPr>
              <a:xfrm>
                <a:off x="4828698" y="8960165"/>
                <a:ext cx="47625" cy="38100"/>
              </a:xfrm>
              <a:custGeom>
                <a:avLst/>
                <a:gdLst>
                  <a:gd name="connsiteX0" fmla="*/ 0 w 47625"/>
                  <a:gd name="connsiteY0" fmla="*/ 8928 h 38100"/>
                  <a:gd name="connsiteX1" fmla="*/ 7137 w 47625"/>
                  <a:gd name="connsiteY1" fmla="*/ 0 h 38100"/>
                  <a:gd name="connsiteX2" fmla="*/ 49545 w 47625"/>
                  <a:gd name="connsiteY2" fmla="*/ 33900 h 38100"/>
                  <a:gd name="connsiteX3" fmla="*/ 42408 w 47625"/>
                  <a:gd name="connsiteY3" fmla="*/ 4282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38100">
                    <a:moveTo>
                      <a:pt x="0" y="8928"/>
                    </a:moveTo>
                    <a:lnTo>
                      <a:pt x="7137" y="0"/>
                    </a:lnTo>
                    <a:lnTo>
                      <a:pt x="49545" y="33900"/>
                    </a:lnTo>
                    <a:lnTo>
                      <a:pt x="42408" y="42828"/>
                    </a:lnTo>
                    <a:close/>
                  </a:path>
                </a:pathLst>
              </a:custGeom>
              <a:solidFill>
                <a:srgbClr val="2E37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BF72E85-0BBD-426F-A51D-C61DE7D2E91E}"/>
                  </a:ext>
                </a:extLst>
              </p:cNvPr>
              <p:cNvSpPr/>
              <p:nvPr/>
            </p:nvSpPr>
            <p:spPr>
              <a:xfrm>
                <a:off x="4743363" y="9067772"/>
                <a:ext cx="28575" cy="19050"/>
              </a:xfrm>
              <a:custGeom>
                <a:avLst/>
                <a:gdLst>
                  <a:gd name="connsiteX0" fmla="*/ 0 w 28575"/>
                  <a:gd name="connsiteY0" fmla="*/ 8928 h 19050"/>
                  <a:gd name="connsiteX1" fmla="*/ 7137 w 28575"/>
                  <a:gd name="connsiteY1" fmla="*/ 0 h 19050"/>
                  <a:gd name="connsiteX2" fmla="*/ 30945 w 28575"/>
                  <a:gd name="connsiteY2" fmla="*/ 19032 h 19050"/>
                  <a:gd name="connsiteX3" fmla="*/ 23808 w 28575"/>
                  <a:gd name="connsiteY3" fmla="*/ 2796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0" y="8928"/>
                    </a:moveTo>
                    <a:lnTo>
                      <a:pt x="7137" y="0"/>
                    </a:lnTo>
                    <a:lnTo>
                      <a:pt x="30945" y="19032"/>
                    </a:lnTo>
                    <a:lnTo>
                      <a:pt x="23808" y="27960"/>
                    </a:lnTo>
                    <a:close/>
                  </a:path>
                </a:pathLst>
              </a:custGeom>
              <a:solidFill>
                <a:srgbClr val="2E37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6CA25939-E316-41D5-9CA0-4152753E5E63}"/>
                  </a:ext>
                </a:extLst>
              </p:cNvPr>
              <p:cNvSpPr/>
              <p:nvPr/>
            </p:nvSpPr>
            <p:spPr>
              <a:xfrm>
                <a:off x="4713415" y="9104066"/>
                <a:ext cx="47625" cy="38100"/>
              </a:xfrm>
              <a:custGeom>
                <a:avLst/>
                <a:gdLst>
                  <a:gd name="connsiteX0" fmla="*/ 0 w 47625"/>
                  <a:gd name="connsiteY0" fmla="*/ 8928 h 38100"/>
                  <a:gd name="connsiteX1" fmla="*/ 7137 w 47625"/>
                  <a:gd name="connsiteY1" fmla="*/ 0 h 38100"/>
                  <a:gd name="connsiteX2" fmla="*/ 49545 w 47625"/>
                  <a:gd name="connsiteY2" fmla="*/ 33900 h 38100"/>
                  <a:gd name="connsiteX3" fmla="*/ 42408 w 47625"/>
                  <a:gd name="connsiteY3" fmla="*/ 4282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38100">
                    <a:moveTo>
                      <a:pt x="0" y="8928"/>
                    </a:moveTo>
                    <a:lnTo>
                      <a:pt x="7137" y="0"/>
                    </a:lnTo>
                    <a:lnTo>
                      <a:pt x="49545" y="33900"/>
                    </a:lnTo>
                    <a:lnTo>
                      <a:pt x="42408" y="42828"/>
                    </a:lnTo>
                    <a:close/>
                  </a:path>
                </a:pathLst>
              </a:custGeom>
              <a:solidFill>
                <a:srgbClr val="2E37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99FBAAB6-49FA-4619-98FA-B38811FC2FEC}"/>
                  </a:ext>
                </a:extLst>
              </p:cNvPr>
              <p:cNvSpPr/>
              <p:nvPr/>
            </p:nvSpPr>
            <p:spPr>
              <a:xfrm>
                <a:off x="4687036" y="9138124"/>
                <a:ext cx="28575" cy="19050"/>
              </a:xfrm>
              <a:custGeom>
                <a:avLst/>
                <a:gdLst>
                  <a:gd name="connsiteX0" fmla="*/ 0 w 28575"/>
                  <a:gd name="connsiteY0" fmla="*/ 8928 h 19050"/>
                  <a:gd name="connsiteX1" fmla="*/ 7137 w 28575"/>
                  <a:gd name="connsiteY1" fmla="*/ 0 h 19050"/>
                  <a:gd name="connsiteX2" fmla="*/ 30945 w 28575"/>
                  <a:gd name="connsiteY2" fmla="*/ 19032 h 19050"/>
                  <a:gd name="connsiteX3" fmla="*/ 23808 w 28575"/>
                  <a:gd name="connsiteY3" fmla="*/ 2796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0" y="8928"/>
                    </a:moveTo>
                    <a:lnTo>
                      <a:pt x="7137" y="0"/>
                    </a:lnTo>
                    <a:lnTo>
                      <a:pt x="30945" y="19032"/>
                    </a:lnTo>
                    <a:lnTo>
                      <a:pt x="23808" y="27960"/>
                    </a:lnTo>
                    <a:close/>
                  </a:path>
                </a:pathLst>
              </a:custGeom>
              <a:solidFill>
                <a:srgbClr val="2E37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10EE0FF5-9C01-4927-A582-B34CFD170283}"/>
                  </a:ext>
                </a:extLst>
              </p:cNvPr>
              <p:cNvSpPr/>
              <p:nvPr/>
            </p:nvSpPr>
            <p:spPr>
              <a:xfrm>
                <a:off x="4657206" y="9174689"/>
                <a:ext cx="28575" cy="19050"/>
              </a:xfrm>
              <a:custGeom>
                <a:avLst/>
                <a:gdLst>
                  <a:gd name="connsiteX0" fmla="*/ 0 w 28575"/>
                  <a:gd name="connsiteY0" fmla="*/ 8928 h 19050"/>
                  <a:gd name="connsiteX1" fmla="*/ 7137 w 28575"/>
                  <a:gd name="connsiteY1" fmla="*/ 0 h 19050"/>
                  <a:gd name="connsiteX2" fmla="*/ 30945 w 28575"/>
                  <a:gd name="connsiteY2" fmla="*/ 19032 h 19050"/>
                  <a:gd name="connsiteX3" fmla="*/ 23808 w 28575"/>
                  <a:gd name="connsiteY3" fmla="*/ 2796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0" y="8928"/>
                    </a:moveTo>
                    <a:lnTo>
                      <a:pt x="7137" y="0"/>
                    </a:lnTo>
                    <a:lnTo>
                      <a:pt x="30945" y="19032"/>
                    </a:lnTo>
                    <a:lnTo>
                      <a:pt x="23808" y="27960"/>
                    </a:lnTo>
                    <a:close/>
                  </a:path>
                </a:pathLst>
              </a:custGeom>
              <a:solidFill>
                <a:srgbClr val="2E37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67C74EA1-0BA8-4735-A713-7D356D886987}"/>
                  </a:ext>
                </a:extLst>
              </p:cNvPr>
              <p:cNvSpPr/>
              <p:nvPr/>
            </p:nvSpPr>
            <p:spPr>
              <a:xfrm>
                <a:off x="4628108" y="9211792"/>
                <a:ext cx="28575" cy="19050"/>
              </a:xfrm>
              <a:custGeom>
                <a:avLst/>
                <a:gdLst>
                  <a:gd name="connsiteX0" fmla="*/ 0 w 28575"/>
                  <a:gd name="connsiteY0" fmla="*/ 8928 h 19050"/>
                  <a:gd name="connsiteX1" fmla="*/ 7137 w 28575"/>
                  <a:gd name="connsiteY1" fmla="*/ 0 h 19050"/>
                  <a:gd name="connsiteX2" fmla="*/ 30945 w 28575"/>
                  <a:gd name="connsiteY2" fmla="*/ 19032 h 19050"/>
                  <a:gd name="connsiteX3" fmla="*/ 23808 w 28575"/>
                  <a:gd name="connsiteY3" fmla="*/ 2796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0" y="8928"/>
                    </a:moveTo>
                    <a:lnTo>
                      <a:pt x="7137" y="0"/>
                    </a:lnTo>
                    <a:lnTo>
                      <a:pt x="30945" y="19032"/>
                    </a:lnTo>
                    <a:lnTo>
                      <a:pt x="23808" y="27960"/>
                    </a:lnTo>
                    <a:close/>
                  </a:path>
                </a:pathLst>
              </a:custGeom>
              <a:solidFill>
                <a:srgbClr val="2E37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0B02D92-D5B4-43DE-BD9E-598F8E928A7E}"/>
                  </a:ext>
                </a:extLst>
              </p:cNvPr>
              <p:cNvSpPr/>
              <p:nvPr/>
            </p:nvSpPr>
            <p:spPr>
              <a:xfrm>
                <a:off x="5165052" y="8585731"/>
                <a:ext cx="57150" cy="57150"/>
              </a:xfrm>
              <a:custGeom>
                <a:avLst/>
                <a:gdLst>
                  <a:gd name="connsiteX0" fmla="*/ 10786 w 57150"/>
                  <a:gd name="connsiteY0" fmla="*/ 51744 h 57150"/>
                  <a:gd name="connsiteX1" fmla="*/ 6024 w 57150"/>
                  <a:gd name="connsiteY1" fmla="*/ 10786 h 57150"/>
                  <a:gd name="connsiteX2" fmla="*/ 46981 w 57150"/>
                  <a:gd name="connsiteY2" fmla="*/ 6024 h 57150"/>
                  <a:gd name="connsiteX3" fmla="*/ 51744 w 57150"/>
                  <a:gd name="connsiteY3" fmla="*/ 46981 h 57150"/>
                  <a:gd name="connsiteX4" fmla="*/ 10786 w 57150"/>
                  <a:gd name="connsiteY4" fmla="*/ 517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10786" y="51744"/>
                    </a:moveTo>
                    <a:cubicBezTo>
                      <a:pt x="-1596" y="41266"/>
                      <a:pt x="-3501" y="23169"/>
                      <a:pt x="6024" y="10786"/>
                    </a:cubicBezTo>
                    <a:cubicBezTo>
                      <a:pt x="16501" y="-1596"/>
                      <a:pt x="34599" y="-3501"/>
                      <a:pt x="46981" y="6024"/>
                    </a:cubicBezTo>
                    <a:cubicBezTo>
                      <a:pt x="59364" y="16501"/>
                      <a:pt x="61269" y="34599"/>
                      <a:pt x="51744" y="46981"/>
                    </a:cubicBezTo>
                    <a:cubicBezTo>
                      <a:pt x="42219" y="59364"/>
                      <a:pt x="23169" y="62221"/>
                      <a:pt x="10786" y="517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079E0EC-A0DA-4AE9-9578-72F5144A3C0F}"/>
                </a:ext>
              </a:extLst>
            </p:cNvPr>
            <p:cNvGrpSpPr/>
            <p:nvPr/>
          </p:nvGrpSpPr>
          <p:grpSpPr>
            <a:xfrm>
              <a:off x="3836471" y="4503255"/>
              <a:ext cx="866094" cy="876300"/>
              <a:chOff x="6682593" y="7970876"/>
              <a:chExt cx="646747" cy="654368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604F419-5D08-448A-BE7F-8BE978AB97F2}"/>
                  </a:ext>
                </a:extLst>
              </p:cNvPr>
              <p:cNvSpPr/>
              <p:nvPr/>
            </p:nvSpPr>
            <p:spPr>
              <a:xfrm>
                <a:off x="6700690" y="7996594"/>
                <a:ext cx="628650" cy="628650"/>
              </a:xfrm>
              <a:custGeom>
                <a:avLst/>
                <a:gdLst>
                  <a:gd name="connsiteX0" fmla="*/ 40106 w 628650"/>
                  <a:gd name="connsiteY0" fmla="*/ 466573 h 628650"/>
                  <a:gd name="connsiteX1" fmla="*/ 42963 w 628650"/>
                  <a:gd name="connsiteY1" fmla="*/ 472288 h 628650"/>
                  <a:gd name="connsiteX2" fmla="*/ 42963 w 628650"/>
                  <a:gd name="connsiteY2" fmla="*/ 472288 h 628650"/>
                  <a:gd name="connsiteX3" fmla="*/ 44868 w 628650"/>
                  <a:gd name="connsiteY3" fmla="*/ 476098 h 628650"/>
                  <a:gd name="connsiteX4" fmla="*/ 47726 w 628650"/>
                  <a:gd name="connsiteY4" fmla="*/ 479908 h 628650"/>
                  <a:gd name="connsiteX5" fmla="*/ 262038 w 628650"/>
                  <a:gd name="connsiteY5" fmla="*/ 625641 h 628650"/>
                  <a:gd name="connsiteX6" fmla="*/ 512546 w 628650"/>
                  <a:gd name="connsiteY6" fmla="*/ 561823 h 628650"/>
                  <a:gd name="connsiteX7" fmla="*/ 516356 w 628650"/>
                  <a:gd name="connsiteY7" fmla="*/ 558966 h 628650"/>
                  <a:gd name="connsiteX8" fmla="*/ 524928 w 628650"/>
                  <a:gd name="connsiteY8" fmla="*/ 551346 h 628650"/>
                  <a:gd name="connsiteX9" fmla="*/ 527786 w 628650"/>
                  <a:gd name="connsiteY9" fmla="*/ 548488 h 628650"/>
                  <a:gd name="connsiteX10" fmla="*/ 626846 w 628650"/>
                  <a:gd name="connsiteY10" fmla="*/ 369418 h 628650"/>
                  <a:gd name="connsiteX11" fmla="*/ 594461 w 628650"/>
                  <a:gd name="connsiteY11" fmla="*/ 167488 h 628650"/>
                  <a:gd name="connsiteX12" fmla="*/ 592556 w 628650"/>
                  <a:gd name="connsiteY12" fmla="*/ 163678 h 628650"/>
                  <a:gd name="connsiteX13" fmla="*/ 586841 w 628650"/>
                  <a:gd name="connsiteY13" fmla="*/ 154153 h 628650"/>
                  <a:gd name="connsiteX14" fmla="*/ 583983 w 628650"/>
                  <a:gd name="connsiteY14" fmla="*/ 150343 h 628650"/>
                  <a:gd name="connsiteX15" fmla="*/ 369671 w 628650"/>
                  <a:gd name="connsiteY15" fmla="*/ 4611 h 628650"/>
                  <a:gd name="connsiteX16" fmla="*/ 119163 w 628650"/>
                  <a:gd name="connsiteY16" fmla="*/ 68428 h 628650"/>
                  <a:gd name="connsiteX17" fmla="*/ 115353 w 628650"/>
                  <a:gd name="connsiteY17" fmla="*/ 71286 h 628650"/>
                  <a:gd name="connsiteX18" fmla="*/ 106781 w 628650"/>
                  <a:gd name="connsiteY18" fmla="*/ 78906 h 628650"/>
                  <a:gd name="connsiteX19" fmla="*/ 103923 w 628650"/>
                  <a:gd name="connsiteY19" fmla="*/ 81763 h 628650"/>
                  <a:gd name="connsiteX20" fmla="*/ 4863 w 628650"/>
                  <a:gd name="connsiteY20" fmla="*/ 260833 h 628650"/>
                  <a:gd name="connsiteX21" fmla="*/ 37248 w 628650"/>
                  <a:gd name="connsiteY21" fmla="*/ 462763 h 628650"/>
                  <a:gd name="connsiteX22" fmla="*/ 40106 w 628650"/>
                  <a:gd name="connsiteY22" fmla="*/ 466573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28650" h="628650">
                    <a:moveTo>
                      <a:pt x="40106" y="466573"/>
                    </a:moveTo>
                    <a:lnTo>
                      <a:pt x="42963" y="472288"/>
                    </a:lnTo>
                    <a:cubicBezTo>
                      <a:pt x="42963" y="472288"/>
                      <a:pt x="42963" y="472288"/>
                      <a:pt x="42963" y="472288"/>
                    </a:cubicBezTo>
                    <a:lnTo>
                      <a:pt x="44868" y="476098"/>
                    </a:lnTo>
                    <a:cubicBezTo>
                      <a:pt x="45821" y="477051"/>
                      <a:pt x="46773" y="478956"/>
                      <a:pt x="47726" y="479908"/>
                    </a:cubicBezTo>
                    <a:cubicBezTo>
                      <a:pt x="95351" y="557061"/>
                      <a:pt x="172503" y="609448"/>
                      <a:pt x="262038" y="625641"/>
                    </a:cubicBezTo>
                    <a:cubicBezTo>
                      <a:pt x="350621" y="640881"/>
                      <a:pt x="442061" y="618021"/>
                      <a:pt x="512546" y="561823"/>
                    </a:cubicBezTo>
                    <a:cubicBezTo>
                      <a:pt x="513498" y="560871"/>
                      <a:pt x="515403" y="559918"/>
                      <a:pt x="516356" y="558966"/>
                    </a:cubicBezTo>
                    <a:lnTo>
                      <a:pt x="524928" y="551346"/>
                    </a:lnTo>
                    <a:cubicBezTo>
                      <a:pt x="525881" y="550393"/>
                      <a:pt x="526833" y="549441"/>
                      <a:pt x="527786" y="548488"/>
                    </a:cubicBezTo>
                    <a:cubicBezTo>
                      <a:pt x="579221" y="501816"/>
                      <a:pt x="614463" y="437998"/>
                      <a:pt x="626846" y="369418"/>
                    </a:cubicBezTo>
                    <a:cubicBezTo>
                      <a:pt x="639228" y="300838"/>
                      <a:pt x="627798" y="228448"/>
                      <a:pt x="594461" y="167488"/>
                    </a:cubicBezTo>
                    <a:cubicBezTo>
                      <a:pt x="593508" y="166536"/>
                      <a:pt x="593508" y="164631"/>
                      <a:pt x="592556" y="163678"/>
                    </a:cubicBezTo>
                    <a:lnTo>
                      <a:pt x="586841" y="154153"/>
                    </a:lnTo>
                    <a:cubicBezTo>
                      <a:pt x="585888" y="153201"/>
                      <a:pt x="584936" y="151296"/>
                      <a:pt x="583983" y="150343"/>
                    </a:cubicBezTo>
                    <a:cubicBezTo>
                      <a:pt x="536358" y="73191"/>
                      <a:pt x="459206" y="20803"/>
                      <a:pt x="369671" y="4611"/>
                    </a:cubicBezTo>
                    <a:cubicBezTo>
                      <a:pt x="281088" y="-10629"/>
                      <a:pt x="189648" y="12231"/>
                      <a:pt x="119163" y="68428"/>
                    </a:cubicBezTo>
                    <a:cubicBezTo>
                      <a:pt x="118211" y="69381"/>
                      <a:pt x="116306" y="70333"/>
                      <a:pt x="115353" y="71286"/>
                    </a:cubicBezTo>
                    <a:lnTo>
                      <a:pt x="106781" y="78906"/>
                    </a:lnTo>
                    <a:cubicBezTo>
                      <a:pt x="105828" y="79858"/>
                      <a:pt x="104876" y="80811"/>
                      <a:pt x="103923" y="81763"/>
                    </a:cubicBezTo>
                    <a:cubicBezTo>
                      <a:pt x="52488" y="128436"/>
                      <a:pt x="17246" y="192253"/>
                      <a:pt x="4863" y="260833"/>
                    </a:cubicBezTo>
                    <a:cubicBezTo>
                      <a:pt x="-7519" y="329413"/>
                      <a:pt x="3911" y="401803"/>
                      <a:pt x="37248" y="462763"/>
                    </a:cubicBezTo>
                    <a:cubicBezTo>
                      <a:pt x="38201" y="464668"/>
                      <a:pt x="39153" y="465621"/>
                      <a:pt x="40106" y="466573"/>
                    </a:cubicBezTo>
                    <a:close/>
                  </a:path>
                </a:pathLst>
              </a:custGeom>
              <a:solidFill>
                <a:srgbClr val="2E3747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2034D57-2585-40F4-864B-FDE43F527F21}"/>
                  </a:ext>
                </a:extLst>
              </p:cNvPr>
              <p:cNvSpPr/>
              <p:nvPr/>
            </p:nvSpPr>
            <p:spPr>
              <a:xfrm>
                <a:off x="6682593" y="7970876"/>
                <a:ext cx="628650" cy="628650"/>
              </a:xfrm>
              <a:custGeom>
                <a:avLst/>
                <a:gdLst>
                  <a:gd name="connsiteX0" fmla="*/ 40106 w 628650"/>
                  <a:gd name="connsiteY0" fmla="*/ 466573 h 628650"/>
                  <a:gd name="connsiteX1" fmla="*/ 42963 w 628650"/>
                  <a:gd name="connsiteY1" fmla="*/ 472288 h 628650"/>
                  <a:gd name="connsiteX2" fmla="*/ 42963 w 628650"/>
                  <a:gd name="connsiteY2" fmla="*/ 472288 h 628650"/>
                  <a:gd name="connsiteX3" fmla="*/ 44868 w 628650"/>
                  <a:gd name="connsiteY3" fmla="*/ 476098 h 628650"/>
                  <a:gd name="connsiteX4" fmla="*/ 47726 w 628650"/>
                  <a:gd name="connsiteY4" fmla="*/ 479908 h 628650"/>
                  <a:gd name="connsiteX5" fmla="*/ 262038 w 628650"/>
                  <a:gd name="connsiteY5" fmla="*/ 625641 h 628650"/>
                  <a:gd name="connsiteX6" fmla="*/ 512546 w 628650"/>
                  <a:gd name="connsiteY6" fmla="*/ 561823 h 628650"/>
                  <a:gd name="connsiteX7" fmla="*/ 516356 w 628650"/>
                  <a:gd name="connsiteY7" fmla="*/ 558966 h 628650"/>
                  <a:gd name="connsiteX8" fmla="*/ 524928 w 628650"/>
                  <a:gd name="connsiteY8" fmla="*/ 551346 h 628650"/>
                  <a:gd name="connsiteX9" fmla="*/ 527786 w 628650"/>
                  <a:gd name="connsiteY9" fmla="*/ 548488 h 628650"/>
                  <a:gd name="connsiteX10" fmla="*/ 626846 w 628650"/>
                  <a:gd name="connsiteY10" fmla="*/ 369418 h 628650"/>
                  <a:gd name="connsiteX11" fmla="*/ 594461 w 628650"/>
                  <a:gd name="connsiteY11" fmla="*/ 167488 h 628650"/>
                  <a:gd name="connsiteX12" fmla="*/ 592556 w 628650"/>
                  <a:gd name="connsiteY12" fmla="*/ 163678 h 628650"/>
                  <a:gd name="connsiteX13" fmla="*/ 586841 w 628650"/>
                  <a:gd name="connsiteY13" fmla="*/ 154153 h 628650"/>
                  <a:gd name="connsiteX14" fmla="*/ 583983 w 628650"/>
                  <a:gd name="connsiteY14" fmla="*/ 150343 h 628650"/>
                  <a:gd name="connsiteX15" fmla="*/ 369671 w 628650"/>
                  <a:gd name="connsiteY15" fmla="*/ 4611 h 628650"/>
                  <a:gd name="connsiteX16" fmla="*/ 119163 w 628650"/>
                  <a:gd name="connsiteY16" fmla="*/ 68428 h 628650"/>
                  <a:gd name="connsiteX17" fmla="*/ 115353 w 628650"/>
                  <a:gd name="connsiteY17" fmla="*/ 71286 h 628650"/>
                  <a:gd name="connsiteX18" fmla="*/ 106781 w 628650"/>
                  <a:gd name="connsiteY18" fmla="*/ 78906 h 628650"/>
                  <a:gd name="connsiteX19" fmla="*/ 103923 w 628650"/>
                  <a:gd name="connsiteY19" fmla="*/ 81763 h 628650"/>
                  <a:gd name="connsiteX20" fmla="*/ 4863 w 628650"/>
                  <a:gd name="connsiteY20" fmla="*/ 260833 h 628650"/>
                  <a:gd name="connsiteX21" fmla="*/ 37248 w 628650"/>
                  <a:gd name="connsiteY21" fmla="*/ 462763 h 628650"/>
                  <a:gd name="connsiteX22" fmla="*/ 40106 w 628650"/>
                  <a:gd name="connsiteY22" fmla="*/ 466573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28650" h="628650">
                    <a:moveTo>
                      <a:pt x="40106" y="466573"/>
                    </a:moveTo>
                    <a:lnTo>
                      <a:pt x="42963" y="472288"/>
                    </a:lnTo>
                    <a:cubicBezTo>
                      <a:pt x="42963" y="472288"/>
                      <a:pt x="42963" y="472288"/>
                      <a:pt x="42963" y="472288"/>
                    </a:cubicBezTo>
                    <a:lnTo>
                      <a:pt x="44868" y="476098"/>
                    </a:lnTo>
                    <a:cubicBezTo>
                      <a:pt x="45821" y="477051"/>
                      <a:pt x="46773" y="478956"/>
                      <a:pt x="47726" y="479908"/>
                    </a:cubicBezTo>
                    <a:cubicBezTo>
                      <a:pt x="95351" y="557061"/>
                      <a:pt x="172503" y="609448"/>
                      <a:pt x="262038" y="625641"/>
                    </a:cubicBezTo>
                    <a:cubicBezTo>
                      <a:pt x="350621" y="640881"/>
                      <a:pt x="442061" y="618021"/>
                      <a:pt x="512546" y="561823"/>
                    </a:cubicBezTo>
                    <a:cubicBezTo>
                      <a:pt x="513498" y="560871"/>
                      <a:pt x="515403" y="559918"/>
                      <a:pt x="516356" y="558966"/>
                    </a:cubicBezTo>
                    <a:lnTo>
                      <a:pt x="524928" y="551346"/>
                    </a:lnTo>
                    <a:cubicBezTo>
                      <a:pt x="525881" y="550393"/>
                      <a:pt x="526833" y="549441"/>
                      <a:pt x="527786" y="548488"/>
                    </a:cubicBezTo>
                    <a:cubicBezTo>
                      <a:pt x="579221" y="501816"/>
                      <a:pt x="614463" y="437998"/>
                      <a:pt x="626846" y="369418"/>
                    </a:cubicBezTo>
                    <a:cubicBezTo>
                      <a:pt x="639228" y="300838"/>
                      <a:pt x="627798" y="228448"/>
                      <a:pt x="594461" y="167488"/>
                    </a:cubicBezTo>
                    <a:cubicBezTo>
                      <a:pt x="593508" y="166536"/>
                      <a:pt x="593508" y="164631"/>
                      <a:pt x="592556" y="163678"/>
                    </a:cubicBezTo>
                    <a:lnTo>
                      <a:pt x="586841" y="154153"/>
                    </a:lnTo>
                    <a:cubicBezTo>
                      <a:pt x="585888" y="153201"/>
                      <a:pt x="584936" y="151296"/>
                      <a:pt x="583983" y="150343"/>
                    </a:cubicBezTo>
                    <a:cubicBezTo>
                      <a:pt x="536358" y="73191"/>
                      <a:pt x="459206" y="20803"/>
                      <a:pt x="369671" y="4611"/>
                    </a:cubicBezTo>
                    <a:cubicBezTo>
                      <a:pt x="281088" y="-10629"/>
                      <a:pt x="189648" y="12231"/>
                      <a:pt x="119163" y="68428"/>
                    </a:cubicBezTo>
                    <a:cubicBezTo>
                      <a:pt x="118211" y="69381"/>
                      <a:pt x="116306" y="70333"/>
                      <a:pt x="115353" y="71286"/>
                    </a:cubicBezTo>
                    <a:lnTo>
                      <a:pt x="106781" y="78906"/>
                    </a:lnTo>
                    <a:cubicBezTo>
                      <a:pt x="105828" y="79858"/>
                      <a:pt x="104876" y="80811"/>
                      <a:pt x="103923" y="81763"/>
                    </a:cubicBezTo>
                    <a:cubicBezTo>
                      <a:pt x="52488" y="128436"/>
                      <a:pt x="17246" y="192253"/>
                      <a:pt x="4863" y="260833"/>
                    </a:cubicBezTo>
                    <a:cubicBezTo>
                      <a:pt x="-7519" y="329413"/>
                      <a:pt x="3911" y="401803"/>
                      <a:pt x="37248" y="462763"/>
                    </a:cubicBezTo>
                    <a:cubicBezTo>
                      <a:pt x="38201" y="464668"/>
                      <a:pt x="39153" y="465621"/>
                      <a:pt x="40106" y="4665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51CDB9E-519B-4515-8EAB-EDE7CA50E24F}"/>
                  </a:ext>
                </a:extLst>
              </p:cNvPr>
              <p:cNvSpPr/>
              <p:nvPr/>
            </p:nvSpPr>
            <p:spPr>
              <a:xfrm>
                <a:off x="6729931" y="8018062"/>
                <a:ext cx="533400" cy="533400"/>
              </a:xfrm>
              <a:custGeom>
                <a:avLst/>
                <a:gdLst>
                  <a:gd name="connsiteX0" fmla="*/ 501402 w 533400"/>
                  <a:gd name="connsiteY0" fmla="*/ 134590 h 533400"/>
                  <a:gd name="connsiteX1" fmla="*/ 314712 w 533400"/>
                  <a:gd name="connsiteY1" fmla="*/ 4097 h 533400"/>
                  <a:gd name="connsiteX2" fmla="*/ 94685 w 533400"/>
                  <a:gd name="connsiteY2" fmla="*/ 64105 h 533400"/>
                  <a:gd name="connsiteX3" fmla="*/ 4197 w 533400"/>
                  <a:gd name="connsiteY3" fmla="*/ 222220 h 533400"/>
                  <a:gd name="connsiteX4" fmla="*/ 35630 w 533400"/>
                  <a:gd name="connsiteY4" fmla="*/ 402242 h 533400"/>
                  <a:gd name="connsiteX5" fmla="*/ 222320 w 533400"/>
                  <a:gd name="connsiteY5" fmla="*/ 532735 h 533400"/>
                  <a:gd name="connsiteX6" fmla="*/ 442347 w 533400"/>
                  <a:gd name="connsiteY6" fmla="*/ 472727 h 533400"/>
                  <a:gd name="connsiteX7" fmla="*/ 532835 w 533400"/>
                  <a:gd name="connsiteY7" fmla="*/ 314612 h 533400"/>
                  <a:gd name="connsiteX8" fmla="*/ 501402 w 533400"/>
                  <a:gd name="connsiteY8" fmla="*/ 13459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533400">
                    <a:moveTo>
                      <a:pt x="501402" y="134590"/>
                    </a:moveTo>
                    <a:cubicBezTo>
                      <a:pt x="463302" y="67915"/>
                      <a:pt x="396627" y="18385"/>
                      <a:pt x="314712" y="4097"/>
                    </a:cubicBezTo>
                    <a:cubicBezTo>
                      <a:pt x="232797" y="-10190"/>
                      <a:pt x="153740" y="13622"/>
                      <a:pt x="94685" y="64105"/>
                    </a:cubicBezTo>
                    <a:cubicBezTo>
                      <a:pt x="48965" y="103157"/>
                      <a:pt x="15627" y="158402"/>
                      <a:pt x="4197" y="222220"/>
                    </a:cubicBezTo>
                    <a:cubicBezTo>
                      <a:pt x="-7232" y="286037"/>
                      <a:pt x="5150" y="349855"/>
                      <a:pt x="35630" y="402242"/>
                    </a:cubicBezTo>
                    <a:cubicBezTo>
                      <a:pt x="73730" y="468917"/>
                      <a:pt x="140405" y="518447"/>
                      <a:pt x="222320" y="532735"/>
                    </a:cubicBezTo>
                    <a:cubicBezTo>
                      <a:pt x="304235" y="547022"/>
                      <a:pt x="383293" y="523210"/>
                      <a:pt x="442347" y="472727"/>
                    </a:cubicBezTo>
                    <a:cubicBezTo>
                      <a:pt x="488068" y="433675"/>
                      <a:pt x="521405" y="378430"/>
                      <a:pt x="532835" y="314612"/>
                    </a:cubicBezTo>
                    <a:cubicBezTo>
                      <a:pt x="544265" y="249842"/>
                      <a:pt x="531883" y="186977"/>
                      <a:pt x="501402" y="134590"/>
                    </a:cubicBezTo>
                    <a:close/>
                  </a:path>
                </a:pathLst>
              </a:custGeom>
              <a:solidFill>
                <a:srgbClr val="71DB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80B2F0C-904F-45CF-8529-6CE95E32349E}"/>
                  </a:ext>
                </a:extLst>
              </p:cNvPr>
              <p:cNvSpPr/>
              <p:nvPr/>
            </p:nvSpPr>
            <p:spPr>
              <a:xfrm>
                <a:off x="6832720" y="8015018"/>
                <a:ext cx="323850" cy="533400"/>
              </a:xfrm>
              <a:custGeom>
                <a:avLst/>
                <a:gdLst>
                  <a:gd name="connsiteX0" fmla="*/ 118579 w 323850"/>
                  <a:gd name="connsiteY0" fmla="*/ 540542 h 533400"/>
                  <a:gd name="connsiteX1" fmla="*/ 7136 w 323850"/>
                  <a:gd name="connsiteY1" fmla="*/ 243362 h 533400"/>
                  <a:gd name="connsiteX2" fmla="*/ 212876 w 323850"/>
                  <a:gd name="connsiteY2" fmla="*/ 1427 h 533400"/>
                  <a:gd name="connsiteX3" fmla="*/ 324319 w 323850"/>
                  <a:gd name="connsiteY3" fmla="*/ 298607 h 533400"/>
                  <a:gd name="connsiteX4" fmla="*/ 118579 w 323850"/>
                  <a:gd name="connsiteY4" fmla="*/ 540542 h 533400"/>
                  <a:gd name="connsiteX5" fmla="*/ 211924 w 323850"/>
                  <a:gd name="connsiteY5" fmla="*/ 11904 h 533400"/>
                  <a:gd name="connsiteX6" fmla="*/ 18566 w 323850"/>
                  <a:gd name="connsiteY6" fmla="*/ 244314 h 533400"/>
                  <a:gd name="connsiteX7" fmla="*/ 121436 w 323850"/>
                  <a:gd name="connsiteY7" fmla="*/ 529112 h 533400"/>
                  <a:gd name="connsiteX8" fmla="*/ 314794 w 323850"/>
                  <a:gd name="connsiteY8" fmla="*/ 296702 h 533400"/>
                  <a:gd name="connsiteX9" fmla="*/ 211924 w 323850"/>
                  <a:gd name="connsiteY9" fmla="*/ 11904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3850" h="533400">
                    <a:moveTo>
                      <a:pt x="118579" y="540542"/>
                    </a:moveTo>
                    <a:cubicBezTo>
                      <a:pt x="30949" y="525302"/>
                      <a:pt x="-19534" y="391952"/>
                      <a:pt x="7136" y="243362"/>
                    </a:cubicBezTo>
                    <a:cubicBezTo>
                      <a:pt x="32854" y="94772"/>
                      <a:pt x="125246" y="-13813"/>
                      <a:pt x="212876" y="1427"/>
                    </a:cubicBezTo>
                    <a:cubicBezTo>
                      <a:pt x="300506" y="16667"/>
                      <a:pt x="350989" y="150017"/>
                      <a:pt x="324319" y="298607"/>
                    </a:cubicBezTo>
                    <a:cubicBezTo>
                      <a:pt x="299554" y="447197"/>
                      <a:pt x="206209" y="555782"/>
                      <a:pt x="118579" y="540542"/>
                    </a:cubicBezTo>
                    <a:close/>
                    <a:moveTo>
                      <a:pt x="211924" y="11904"/>
                    </a:moveTo>
                    <a:cubicBezTo>
                      <a:pt x="130009" y="-2383"/>
                      <a:pt x="43331" y="102392"/>
                      <a:pt x="18566" y="244314"/>
                    </a:cubicBezTo>
                    <a:cubicBezTo>
                      <a:pt x="-6199" y="387189"/>
                      <a:pt x="39521" y="514824"/>
                      <a:pt x="121436" y="529112"/>
                    </a:cubicBezTo>
                    <a:cubicBezTo>
                      <a:pt x="203351" y="543399"/>
                      <a:pt x="290029" y="438624"/>
                      <a:pt x="314794" y="296702"/>
                    </a:cubicBezTo>
                    <a:cubicBezTo>
                      <a:pt x="339559" y="153827"/>
                      <a:pt x="292886" y="26192"/>
                      <a:pt x="211924" y="11904"/>
                    </a:cubicBezTo>
                    <a:close/>
                  </a:path>
                </a:pathLst>
              </a:custGeom>
              <a:solidFill>
                <a:srgbClr val="2E37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21A841A-EAB7-4F1E-9AFA-1618148CE586}"/>
                  </a:ext>
                </a:extLst>
              </p:cNvPr>
              <p:cNvSpPr/>
              <p:nvPr/>
            </p:nvSpPr>
            <p:spPr>
              <a:xfrm>
                <a:off x="6724629" y="8072642"/>
                <a:ext cx="542925" cy="419100"/>
              </a:xfrm>
              <a:custGeom>
                <a:avLst/>
                <a:gdLst>
                  <a:gd name="connsiteX0" fmla="*/ 39027 w 542925"/>
                  <a:gd name="connsiteY0" fmla="*/ 354330 h 419100"/>
                  <a:gd name="connsiteX1" fmla="*/ 36170 w 542925"/>
                  <a:gd name="connsiteY1" fmla="*/ 349568 h 419100"/>
                  <a:gd name="connsiteX2" fmla="*/ 3785 w 542925"/>
                  <a:gd name="connsiteY2" fmla="*/ 165735 h 419100"/>
                  <a:gd name="connsiteX3" fmla="*/ 96177 w 542925"/>
                  <a:gd name="connsiteY3" fmla="*/ 3810 h 419100"/>
                  <a:gd name="connsiteX4" fmla="*/ 99987 w 542925"/>
                  <a:gd name="connsiteY4" fmla="*/ 0 h 419100"/>
                  <a:gd name="connsiteX5" fmla="*/ 103797 w 542925"/>
                  <a:gd name="connsiteY5" fmla="*/ 3810 h 419100"/>
                  <a:gd name="connsiteX6" fmla="*/ 293345 w 542925"/>
                  <a:gd name="connsiteY6" fmla="*/ 95250 h 419100"/>
                  <a:gd name="connsiteX7" fmla="*/ 502895 w 542925"/>
                  <a:gd name="connsiteY7" fmla="*/ 73343 h 419100"/>
                  <a:gd name="connsiteX8" fmla="*/ 507657 w 542925"/>
                  <a:gd name="connsiteY8" fmla="*/ 71438 h 419100"/>
                  <a:gd name="connsiteX9" fmla="*/ 510515 w 542925"/>
                  <a:gd name="connsiteY9" fmla="*/ 76200 h 419100"/>
                  <a:gd name="connsiteX10" fmla="*/ 542900 w 542925"/>
                  <a:gd name="connsiteY10" fmla="*/ 260033 h 419100"/>
                  <a:gd name="connsiteX11" fmla="*/ 450507 w 542925"/>
                  <a:gd name="connsiteY11" fmla="*/ 421958 h 419100"/>
                  <a:gd name="connsiteX12" fmla="*/ 446697 w 542925"/>
                  <a:gd name="connsiteY12" fmla="*/ 425768 h 419100"/>
                  <a:gd name="connsiteX13" fmla="*/ 442887 w 542925"/>
                  <a:gd name="connsiteY13" fmla="*/ 421958 h 419100"/>
                  <a:gd name="connsiteX14" fmla="*/ 253340 w 542925"/>
                  <a:gd name="connsiteY14" fmla="*/ 330518 h 419100"/>
                  <a:gd name="connsiteX15" fmla="*/ 43790 w 542925"/>
                  <a:gd name="connsiteY15" fmla="*/ 352425 h 419100"/>
                  <a:gd name="connsiteX16" fmla="*/ 39027 w 542925"/>
                  <a:gd name="connsiteY16" fmla="*/ 354330 h 419100"/>
                  <a:gd name="connsiteX17" fmla="*/ 256197 w 542925"/>
                  <a:gd name="connsiteY17" fmla="*/ 319088 h 419100"/>
                  <a:gd name="connsiteX18" fmla="*/ 448602 w 542925"/>
                  <a:gd name="connsiteY18" fmla="*/ 410528 h 419100"/>
                  <a:gd name="connsiteX19" fmla="*/ 533375 w 542925"/>
                  <a:gd name="connsiteY19" fmla="*/ 259080 h 419100"/>
                  <a:gd name="connsiteX20" fmla="*/ 504800 w 542925"/>
                  <a:gd name="connsiteY20" fmla="*/ 87630 h 419100"/>
                  <a:gd name="connsiteX21" fmla="*/ 293345 w 542925"/>
                  <a:gd name="connsiteY21" fmla="*/ 107633 h 419100"/>
                  <a:gd name="connsiteX22" fmla="*/ 100940 w 542925"/>
                  <a:gd name="connsiteY22" fmla="*/ 16193 h 419100"/>
                  <a:gd name="connsiteX23" fmla="*/ 16167 w 542925"/>
                  <a:gd name="connsiteY23" fmla="*/ 167640 h 419100"/>
                  <a:gd name="connsiteX24" fmla="*/ 44742 w 542925"/>
                  <a:gd name="connsiteY24" fmla="*/ 339090 h 419100"/>
                  <a:gd name="connsiteX25" fmla="*/ 256197 w 542925"/>
                  <a:gd name="connsiteY25" fmla="*/ 319088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42925" h="419100">
                    <a:moveTo>
                      <a:pt x="39027" y="354330"/>
                    </a:moveTo>
                    <a:lnTo>
                      <a:pt x="36170" y="349568"/>
                    </a:lnTo>
                    <a:cubicBezTo>
                      <a:pt x="4737" y="294323"/>
                      <a:pt x="-6693" y="228600"/>
                      <a:pt x="3785" y="165735"/>
                    </a:cubicBezTo>
                    <a:cubicBezTo>
                      <a:pt x="15215" y="102870"/>
                      <a:pt x="47600" y="45720"/>
                      <a:pt x="96177" y="3810"/>
                    </a:cubicBezTo>
                    <a:lnTo>
                      <a:pt x="99987" y="0"/>
                    </a:lnTo>
                    <a:lnTo>
                      <a:pt x="103797" y="3810"/>
                    </a:lnTo>
                    <a:cubicBezTo>
                      <a:pt x="146660" y="48578"/>
                      <a:pt x="216192" y="81915"/>
                      <a:pt x="293345" y="95250"/>
                    </a:cubicBezTo>
                    <a:cubicBezTo>
                      <a:pt x="370497" y="108585"/>
                      <a:pt x="447650" y="100965"/>
                      <a:pt x="502895" y="73343"/>
                    </a:cubicBezTo>
                    <a:lnTo>
                      <a:pt x="507657" y="71438"/>
                    </a:lnTo>
                    <a:lnTo>
                      <a:pt x="510515" y="76200"/>
                    </a:lnTo>
                    <a:cubicBezTo>
                      <a:pt x="541947" y="131445"/>
                      <a:pt x="553377" y="197168"/>
                      <a:pt x="542900" y="260033"/>
                    </a:cubicBezTo>
                    <a:cubicBezTo>
                      <a:pt x="531470" y="322898"/>
                      <a:pt x="499085" y="380048"/>
                      <a:pt x="450507" y="421958"/>
                    </a:cubicBezTo>
                    <a:lnTo>
                      <a:pt x="446697" y="425768"/>
                    </a:lnTo>
                    <a:lnTo>
                      <a:pt x="442887" y="421958"/>
                    </a:lnTo>
                    <a:cubicBezTo>
                      <a:pt x="400025" y="377190"/>
                      <a:pt x="330492" y="343853"/>
                      <a:pt x="253340" y="330518"/>
                    </a:cubicBezTo>
                    <a:cubicBezTo>
                      <a:pt x="176187" y="317183"/>
                      <a:pt x="99035" y="324803"/>
                      <a:pt x="43790" y="352425"/>
                    </a:cubicBezTo>
                    <a:lnTo>
                      <a:pt x="39027" y="354330"/>
                    </a:lnTo>
                    <a:close/>
                    <a:moveTo>
                      <a:pt x="256197" y="319088"/>
                    </a:moveTo>
                    <a:cubicBezTo>
                      <a:pt x="333350" y="332423"/>
                      <a:pt x="403835" y="365760"/>
                      <a:pt x="448602" y="410528"/>
                    </a:cubicBezTo>
                    <a:cubicBezTo>
                      <a:pt x="493370" y="371475"/>
                      <a:pt x="522897" y="317183"/>
                      <a:pt x="533375" y="259080"/>
                    </a:cubicBezTo>
                    <a:cubicBezTo>
                      <a:pt x="543852" y="200025"/>
                      <a:pt x="533375" y="140018"/>
                      <a:pt x="504800" y="87630"/>
                    </a:cubicBezTo>
                    <a:cubicBezTo>
                      <a:pt x="447650" y="114300"/>
                      <a:pt x="370497" y="121920"/>
                      <a:pt x="293345" y="107633"/>
                    </a:cubicBezTo>
                    <a:cubicBezTo>
                      <a:pt x="216192" y="94298"/>
                      <a:pt x="145707" y="60960"/>
                      <a:pt x="100940" y="16193"/>
                    </a:cubicBezTo>
                    <a:cubicBezTo>
                      <a:pt x="56172" y="55245"/>
                      <a:pt x="26645" y="109538"/>
                      <a:pt x="16167" y="167640"/>
                    </a:cubicBezTo>
                    <a:cubicBezTo>
                      <a:pt x="5690" y="226695"/>
                      <a:pt x="16167" y="286703"/>
                      <a:pt x="44742" y="339090"/>
                    </a:cubicBezTo>
                    <a:cubicBezTo>
                      <a:pt x="100940" y="313373"/>
                      <a:pt x="178092" y="305753"/>
                      <a:pt x="256197" y="319088"/>
                    </a:cubicBezTo>
                    <a:close/>
                  </a:path>
                </a:pathLst>
              </a:custGeom>
              <a:solidFill>
                <a:srgbClr val="2E37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458EEE7-6549-4CFB-8715-9A7085D39FFD}"/>
                  </a:ext>
                </a:extLst>
              </p:cNvPr>
              <p:cNvSpPr/>
              <p:nvPr/>
            </p:nvSpPr>
            <p:spPr>
              <a:xfrm>
                <a:off x="6816996" y="8012267"/>
                <a:ext cx="419100" cy="171450"/>
              </a:xfrm>
              <a:custGeom>
                <a:avLst/>
                <a:gdLst>
                  <a:gd name="connsiteX0" fmla="*/ 200025 w 419100"/>
                  <a:gd name="connsiteY0" fmla="*/ 168007 h 171450"/>
                  <a:gd name="connsiteX1" fmla="*/ 3810 w 419100"/>
                  <a:gd name="connsiteY1" fmla="*/ 72757 h 171450"/>
                  <a:gd name="connsiteX2" fmla="*/ 0 w 419100"/>
                  <a:gd name="connsiteY2" fmla="*/ 68947 h 171450"/>
                  <a:gd name="connsiteX3" fmla="*/ 4763 w 419100"/>
                  <a:gd name="connsiteY3" fmla="*/ 65137 h 171450"/>
                  <a:gd name="connsiteX4" fmla="*/ 228600 w 419100"/>
                  <a:gd name="connsiteY4" fmla="*/ 4177 h 171450"/>
                  <a:gd name="connsiteX5" fmla="*/ 419100 w 419100"/>
                  <a:gd name="connsiteY5" fmla="*/ 137527 h 171450"/>
                  <a:gd name="connsiteX6" fmla="*/ 421957 w 419100"/>
                  <a:gd name="connsiteY6" fmla="*/ 142290 h 171450"/>
                  <a:gd name="connsiteX7" fmla="*/ 416243 w 419100"/>
                  <a:gd name="connsiteY7" fmla="*/ 145147 h 171450"/>
                  <a:gd name="connsiteX8" fmla="*/ 200025 w 419100"/>
                  <a:gd name="connsiteY8" fmla="*/ 168007 h 171450"/>
                  <a:gd name="connsiteX9" fmla="*/ 17145 w 419100"/>
                  <a:gd name="connsiteY9" fmla="*/ 69900 h 171450"/>
                  <a:gd name="connsiteX10" fmla="*/ 202882 w 419100"/>
                  <a:gd name="connsiteY10" fmla="*/ 157530 h 171450"/>
                  <a:gd name="connsiteX11" fmla="*/ 407670 w 419100"/>
                  <a:gd name="connsiteY11" fmla="*/ 138480 h 171450"/>
                  <a:gd name="connsiteX12" fmla="*/ 228600 w 419100"/>
                  <a:gd name="connsiteY12" fmla="*/ 15607 h 171450"/>
                  <a:gd name="connsiteX13" fmla="*/ 17145 w 419100"/>
                  <a:gd name="connsiteY13" fmla="*/ 6990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100" h="171450">
                    <a:moveTo>
                      <a:pt x="200025" y="168007"/>
                    </a:moveTo>
                    <a:cubicBezTo>
                      <a:pt x="120015" y="153720"/>
                      <a:pt x="48578" y="119430"/>
                      <a:pt x="3810" y="72757"/>
                    </a:cubicBezTo>
                    <a:lnTo>
                      <a:pt x="0" y="68947"/>
                    </a:lnTo>
                    <a:lnTo>
                      <a:pt x="4763" y="65137"/>
                    </a:lnTo>
                    <a:cubicBezTo>
                      <a:pt x="66675" y="12750"/>
                      <a:pt x="148590" y="-10110"/>
                      <a:pt x="228600" y="4177"/>
                    </a:cubicBezTo>
                    <a:cubicBezTo>
                      <a:pt x="308610" y="18465"/>
                      <a:pt x="378143" y="67042"/>
                      <a:pt x="419100" y="137527"/>
                    </a:cubicBezTo>
                    <a:lnTo>
                      <a:pt x="421957" y="142290"/>
                    </a:lnTo>
                    <a:lnTo>
                      <a:pt x="416243" y="145147"/>
                    </a:lnTo>
                    <a:cubicBezTo>
                      <a:pt x="359093" y="173722"/>
                      <a:pt x="280035" y="181342"/>
                      <a:pt x="200025" y="168007"/>
                    </a:cubicBezTo>
                    <a:close/>
                    <a:moveTo>
                      <a:pt x="17145" y="69900"/>
                    </a:moveTo>
                    <a:cubicBezTo>
                      <a:pt x="60960" y="112762"/>
                      <a:pt x="127635" y="144195"/>
                      <a:pt x="202882" y="157530"/>
                    </a:cubicBezTo>
                    <a:cubicBezTo>
                      <a:pt x="278130" y="170865"/>
                      <a:pt x="351472" y="163245"/>
                      <a:pt x="407670" y="138480"/>
                    </a:cubicBezTo>
                    <a:cubicBezTo>
                      <a:pt x="368618" y="73710"/>
                      <a:pt x="302895" y="28942"/>
                      <a:pt x="228600" y="15607"/>
                    </a:cubicBezTo>
                    <a:cubicBezTo>
                      <a:pt x="152400" y="1320"/>
                      <a:pt x="76200" y="21322"/>
                      <a:pt x="17145" y="69900"/>
                    </a:cubicBezTo>
                    <a:close/>
                  </a:path>
                </a:pathLst>
              </a:custGeom>
              <a:solidFill>
                <a:srgbClr val="2E37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D7AFA21-3B81-48F8-9068-D5BE1089F15B}"/>
                  </a:ext>
                </a:extLst>
              </p:cNvPr>
              <p:cNvSpPr/>
              <p:nvPr/>
            </p:nvSpPr>
            <p:spPr>
              <a:xfrm>
                <a:off x="6757941" y="8385365"/>
                <a:ext cx="419100" cy="171450"/>
              </a:xfrm>
              <a:custGeom>
                <a:avLst/>
                <a:gdLst>
                  <a:gd name="connsiteX0" fmla="*/ 193358 w 419100"/>
                  <a:gd name="connsiteY0" fmla="*/ 170194 h 171450"/>
                  <a:gd name="connsiteX1" fmla="*/ 2858 w 419100"/>
                  <a:gd name="connsiteY1" fmla="*/ 36844 h 171450"/>
                  <a:gd name="connsiteX2" fmla="*/ 0 w 419100"/>
                  <a:gd name="connsiteY2" fmla="*/ 32082 h 171450"/>
                  <a:gd name="connsiteX3" fmla="*/ 5715 w 419100"/>
                  <a:gd name="connsiteY3" fmla="*/ 29224 h 171450"/>
                  <a:gd name="connsiteX4" fmla="*/ 221933 w 419100"/>
                  <a:gd name="connsiteY4" fmla="*/ 6364 h 171450"/>
                  <a:gd name="connsiteX5" fmla="*/ 418148 w 419100"/>
                  <a:gd name="connsiteY5" fmla="*/ 101614 h 171450"/>
                  <a:gd name="connsiteX6" fmla="*/ 421958 w 419100"/>
                  <a:gd name="connsiteY6" fmla="*/ 105424 h 171450"/>
                  <a:gd name="connsiteX7" fmla="*/ 417195 w 419100"/>
                  <a:gd name="connsiteY7" fmla="*/ 109234 h 171450"/>
                  <a:gd name="connsiteX8" fmla="*/ 193358 w 419100"/>
                  <a:gd name="connsiteY8" fmla="*/ 170194 h 171450"/>
                  <a:gd name="connsiteX9" fmla="*/ 16193 w 419100"/>
                  <a:gd name="connsiteY9" fmla="*/ 36844 h 171450"/>
                  <a:gd name="connsiteX10" fmla="*/ 195263 w 419100"/>
                  <a:gd name="connsiteY10" fmla="*/ 159717 h 171450"/>
                  <a:gd name="connsiteX11" fmla="*/ 405765 w 419100"/>
                  <a:gd name="connsiteY11" fmla="*/ 105424 h 171450"/>
                  <a:gd name="connsiteX12" fmla="*/ 220028 w 419100"/>
                  <a:gd name="connsiteY12" fmla="*/ 17794 h 171450"/>
                  <a:gd name="connsiteX13" fmla="*/ 16193 w 419100"/>
                  <a:gd name="connsiteY13" fmla="*/ 36844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100" h="171450">
                    <a:moveTo>
                      <a:pt x="193358" y="170194"/>
                    </a:moveTo>
                    <a:cubicBezTo>
                      <a:pt x="113348" y="155907"/>
                      <a:pt x="43815" y="107329"/>
                      <a:pt x="2858" y="36844"/>
                    </a:cubicBezTo>
                    <a:lnTo>
                      <a:pt x="0" y="32082"/>
                    </a:lnTo>
                    <a:lnTo>
                      <a:pt x="5715" y="29224"/>
                    </a:lnTo>
                    <a:cubicBezTo>
                      <a:pt x="63818" y="649"/>
                      <a:pt x="142875" y="-6971"/>
                      <a:pt x="221933" y="6364"/>
                    </a:cubicBezTo>
                    <a:cubicBezTo>
                      <a:pt x="301943" y="20652"/>
                      <a:pt x="373380" y="54942"/>
                      <a:pt x="418148" y="101614"/>
                    </a:cubicBezTo>
                    <a:lnTo>
                      <a:pt x="421958" y="105424"/>
                    </a:lnTo>
                    <a:lnTo>
                      <a:pt x="417195" y="109234"/>
                    </a:lnTo>
                    <a:cubicBezTo>
                      <a:pt x="356235" y="162574"/>
                      <a:pt x="274320" y="184482"/>
                      <a:pt x="193358" y="170194"/>
                    </a:cubicBezTo>
                    <a:close/>
                    <a:moveTo>
                      <a:pt x="16193" y="36844"/>
                    </a:moveTo>
                    <a:cubicBezTo>
                      <a:pt x="55245" y="101614"/>
                      <a:pt x="120968" y="146382"/>
                      <a:pt x="195263" y="159717"/>
                    </a:cubicBezTo>
                    <a:cubicBezTo>
                      <a:pt x="270510" y="173052"/>
                      <a:pt x="346710" y="153049"/>
                      <a:pt x="405765" y="105424"/>
                    </a:cubicBezTo>
                    <a:cubicBezTo>
                      <a:pt x="361950" y="62562"/>
                      <a:pt x="295275" y="31129"/>
                      <a:pt x="220028" y="17794"/>
                    </a:cubicBezTo>
                    <a:cubicBezTo>
                      <a:pt x="145733" y="4459"/>
                      <a:pt x="71438" y="11127"/>
                      <a:pt x="16193" y="36844"/>
                    </a:cubicBezTo>
                    <a:close/>
                  </a:path>
                </a:pathLst>
              </a:custGeom>
              <a:solidFill>
                <a:srgbClr val="2E37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399DF29-98BA-459D-9666-390FE5C96DC9}"/>
                  </a:ext>
                </a:extLst>
              </p:cNvPr>
              <p:cNvSpPr/>
              <p:nvPr/>
            </p:nvSpPr>
            <p:spPr>
              <a:xfrm>
                <a:off x="6947180" y="8021498"/>
                <a:ext cx="95250" cy="523875"/>
              </a:xfrm>
              <a:custGeom>
                <a:avLst/>
                <a:gdLst>
                  <a:gd name="connsiteX0" fmla="*/ 0 w 95250"/>
                  <a:gd name="connsiteY0" fmla="*/ 528214 h 523875"/>
                  <a:gd name="connsiteX1" fmla="*/ 92451 w 95250"/>
                  <a:gd name="connsiteY1" fmla="*/ 0 h 523875"/>
                  <a:gd name="connsiteX2" fmla="*/ 103709 w 95250"/>
                  <a:gd name="connsiteY2" fmla="*/ 1971 h 523875"/>
                  <a:gd name="connsiteX3" fmla="*/ 11259 w 95250"/>
                  <a:gd name="connsiteY3" fmla="*/ 530184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0" h="523875">
                    <a:moveTo>
                      <a:pt x="0" y="528214"/>
                    </a:moveTo>
                    <a:lnTo>
                      <a:pt x="92451" y="0"/>
                    </a:lnTo>
                    <a:lnTo>
                      <a:pt x="103709" y="1971"/>
                    </a:lnTo>
                    <a:lnTo>
                      <a:pt x="11259" y="530184"/>
                    </a:lnTo>
                    <a:close/>
                  </a:path>
                </a:pathLst>
              </a:custGeom>
              <a:solidFill>
                <a:srgbClr val="2E37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9EF4AF6-8600-463D-9735-E89E86DD0F91}"/>
                  </a:ext>
                </a:extLst>
              </p:cNvPr>
              <p:cNvSpPr/>
              <p:nvPr/>
            </p:nvSpPr>
            <p:spPr>
              <a:xfrm>
                <a:off x="6733303" y="8234095"/>
                <a:ext cx="523875" cy="95250"/>
              </a:xfrm>
              <a:custGeom>
                <a:avLst/>
                <a:gdLst>
                  <a:gd name="connsiteX0" fmla="*/ 0 w 523875"/>
                  <a:gd name="connsiteY0" fmla="*/ 11259 h 95250"/>
                  <a:gd name="connsiteX1" fmla="*/ 1971 w 523875"/>
                  <a:gd name="connsiteY1" fmla="*/ 0 h 95250"/>
                  <a:gd name="connsiteX2" fmla="*/ 530184 w 523875"/>
                  <a:gd name="connsiteY2" fmla="*/ 92451 h 95250"/>
                  <a:gd name="connsiteX3" fmla="*/ 528214 w 523875"/>
                  <a:gd name="connsiteY3" fmla="*/ 10370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3875" h="95250">
                    <a:moveTo>
                      <a:pt x="0" y="11259"/>
                    </a:moveTo>
                    <a:lnTo>
                      <a:pt x="1971" y="0"/>
                    </a:lnTo>
                    <a:lnTo>
                      <a:pt x="530184" y="92451"/>
                    </a:lnTo>
                    <a:lnTo>
                      <a:pt x="528214" y="103709"/>
                    </a:lnTo>
                    <a:close/>
                  </a:path>
                </a:pathLst>
              </a:custGeom>
              <a:solidFill>
                <a:srgbClr val="2E37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D93F902-4AE0-4BC0-A92E-7BB92BE773DB}"/>
                  </a:ext>
                </a:extLst>
              </p:cNvPr>
              <p:cNvSpPr/>
              <p:nvPr/>
            </p:nvSpPr>
            <p:spPr>
              <a:xfrm>
                <a:off x="6944162" y="8077888"/>
                <a:ext cx="57150" cy="57150"/>
              </a:xfrm>
              <a:custGeom>
                <a:avLst/>
                <a:gdLst>
                  <a:gd name="connsiteX0" fmla="*/ 58572 w 57150"/>
                  <a:gd name="connsiteY0" fmla="*/ 34759 h 57150"/>
                  <a:gd name="connsiteX1" fmla="*/ 24282 w 57150"/>
                  <a:gd name="connsiteY1" fmla="*/ 58572 h 57150"/>
                  <a:gd name="connsiteX2" fmla="*/ 469 w 57150"/>
                  <a:gd name="connsiteY2" fmla="*/ 24282 h 57150"/>
                  <a:gd name="connsiteX3" fmla="*/ 34759 w 57150"/>
                  <a:gd name="connsiteY3" fmla="*/ 469 h 57150"/>
                  <a:gd name="connsiteX4" fmla="*/ 58572 w 57150"/>
                  <a:gd name="connsiteY4" fmla="*/ 347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8572" y="34759"/>
                    </a:moveTo>
                    <a:cubicBezTo>
                      <a:pt x="55714" y="50952"/>
                      <a:pt x="40474" y="61429"/>
                      <a:pt x="24282" y="58572"/>
                    </a:cubicBezTo>
                    <a:cubicBezTo>
                      <a:pt x="8089" y="55714"/>
                      <a:pt x="-2388" y="40474"/>
                      <a:pt x="469" y="24282"/>
                    </a:cubicBezTo>
                    <a:cubicBezTo>
                      <a:pt x="3327" y="8089"/>
                      <a:pt x="18566" y="-2388"/>
                      <a:pt x="34759" y="469"/>
                    </a:cubicBezTo>
                    <a:cubicBezTo>
                      <a:pt x="49999" y="3327"/>
                      <a:pt x="60477" y="18567"/>
                      <a:pt x="58572" y="347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9" name="Rectangle: Rounded Corners 4">
            <a:extLst>
              <a:ext uri="{FF2B5EF4-FFF2-40B4-BE49-F238E27FC236}">
                <a16:creationId xmlns:a16="http://schemas.microsoft.com/office/drawing/2014/main" id="{F42DAAD1-F537-4DF2-8099-93B2D55060F5}"/>
              </a:ext>
            </a:extLst>
          </p:cNvPr>
          <p:cNvSpPr/>
          <p:nvPr/>
        </p:nvSpPr>
        <p:spPr>
          <a:xfrm>
            <a:off x="5956446" y="2208192"/>
            <a:ext cx="5338355" cy="1155181"/>
          </a:xfrm>
          <a:prstGeom prst="roundRect">
            <a:avLst>
              <a:gd name="adj" fmla="val 8964"/>
            </a:avLst>
          </a:prstGeom>
          <a:solidFill>
            <a:schemeClr val="accent1"/>
          </a:solidFill>
          <a:ln>
            <a:noFill/>
          </a:ln>
          <a:effectLst>
            <a:outerShdw blurRad="317500" dist="1905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t-EE" alt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Kopli piirkonna areng </a:t>
            </a:r>
            <a:endParaRPr lang="en-US" alt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0" name="Rectangle: Rounded Corners 4">
            <a:extLst>
              <a:ext uri="{FF2B5EF4-FFF2-40B4-BE49-F238E27FC236}">
                <a16:creationId xmlns:a16="http://schemas.microsoft.com/office/drawing/2014/main" id="{F42DAAD1-F537-4DF2-8099-93B2D55060F5}"/>
              </a:ext>
            </a:extLst>
          </p:cNvPr>
          <p:cNvSpPr/>
          <p:nvPr/>
        </p:nvSpPr>
        <p:spPr>
          <a:xfrm>
            <a:off x="5956445" y="3602699"/>
            <a:ext cx="5338355" cy="1155181"/>
          </a:xfrm>
          <a:prstGeom prst="roundRect">
            <a:avLst>
              <a:gd name="adj" fmla="val 8964"/>
            </a:avLst>
          </a:prstGeom>
          <a:solidFill>
            <a:schemeClr val="accent2"/>
          </a:solidFill>
          <a:ln>
            <a:noFill/>
          </a:ln>
          <a:effectLst>
            <a:outerShdw blurRad="317500" dist="1905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t-EE" alt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Suurenenud vajadus kujundada individuaalne õpitee kogu eluea jooksul </a:t>
            </a:r>
            <a:endParaRPr lang="en-US" alt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1" name="Rectangle: Rounded Corners 4">
            <a:extLst>
              <a:ext uri="{FF2B5EF4-FFF2-40B4-BE49-F238E27FC236}">
                <a16:creationId xmlns:a16="http://schemas.microsoft.com/office/drawing/2014/main" id="{F42DAAD1-F537-4DF2-8099-93B2D55060F5}"/>
              </a:ext>
            </a:extLst>
          </p:cNvPr>
          <p:cNvSpPr/>
          <p:nvPr/>
        </p:nvSpPr>
        <p:spPr>
          <a:xfrm>
            <a:off x="5956445" y="5092887"/>
            <a:ext cx="5338355" cy="1155181"/>
          </a:xfrm>
          <a:prstGeom prst="roundRect">
            <a:avLst>
              <a:gd name="adj" fmla="val 8964"/>
            </a:avLst>
          </a:prstGeom>
          <a:solidFill>
            <a:schemeClr val="accent3"/>
          </a:solidFill>
          <a:ln>
            <a:noFill/>
          </a:ln>
          <a:effectLst>
            <a:outerShdw blurRad="317500" dist="1905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fi-FI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Tööandjate</a:t>
            </a:r>
            <a:r>
              <a:rPr lang="fi-FI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fi-FI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ootused</a:t>
            </a:r>
            <a:r>
              <a:rPr lang="fi-FI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kutseõppele ja töötajatele</a:t>
            </a:r>
            <a:endParaRPr lang="et-EE" alt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072" y="5083846"/>
            <a:ext cx="1143227" cy="1201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072" y="3602699"/>
            <a:ext cx="1181565" cy="1181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358" y="2208192"/>
            <a:ext cx="1304739" cy="130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1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9" grpId="0" animBg="1"/>
      <p:bldP spid="70" grpId="0" animBg="1"/>
      <p:bldP spid="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2DAAD1-F537-4DF2-8099-93B2D55060F5}"/>
              </a:ext>
            </a:extLst>
          </p:cNvPr>
          <p:cNvSpPr/>
          <p:nvPr/>
        </p:nvSpPr>
        <p:spPr>
          <a:xfrm>
            <a:off x="4965096" y="165672"/>
            <a:ext cx="6774058" cy="1310430"/>
          </a:xfrm>
          <a:prstGeom prst="roundRect">
            <a:avLst>
              <a:gd name="adj" fmla="val 8964"/>
            </a:avLst>
          </a:prstGeom>
          <a:solidFill>
            <a:schemeClr val="accent3"/>
          </a:solidFill>
          <a:ln>
            <a:noFill/>
          </a:ln>
          <a:effectLst>
            <a:outerShdw blurRad="317500" dist="1905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Strateegia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väljatöötamine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peale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28.10.22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toimunud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nõunike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kogu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mandaati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tööandjate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ja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uute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ametite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tulevikust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kantuna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A5F83A-6970-4C92-8F40-900B79B13C5A}"/>
              </a:ext>
            </a:extLst>
          </p:cNvPr>
          <p:cNvSpPr/>
          <p:nvPr/>
        </p:nvSpPr>
        <p:spPr>
          <a:xfrm>
            <a:off x="0" y="2155136"/>
            <a:ext cx="27773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000" b="1" dirty="0" err="1">
                <a:solidFill>
                  <a:schemeClr val="accent1"/>
                </a:solidFill>
                <a:latin typeface="Fredoka One" panose="02000000000000000000"/>
              </a:rPr>
              <a:t>Mis</a:t>
            </a:r>
            <a:r>
              <a:rPr lang="en-US" sz="3000" b="1" dirty="0">
                <a:solidFill>
                  <a:schemeClr val="accent1"/>
                </a:solidFill>
                <a:latin typeface="Fredoka One" panose="02000000000000000000"/>
              </a:rPr>
              <a:t> need </a:t>
            </a:r>
            <a:r>
              <a:rPr lang="en-US" sz="3000" b="1" dirty="0" err="1">
                <a:solidFill>
                  <a:schemeClr val="accent1"/>
                </a:solidFill>
                <a:latin typeface="Fredoka One" panose="02000000000000000000"/>
              </a:rPr>
              <a:t>muutused</a:t>
            </a:r>
            <a:r>
              <a:rPr lang="en-US" sz="3000" b="1" dirty="0">
                <a:solidFill>
                  <a:schemeClr val="accent1"/>
                </a:solidFill>
                <a:latin typeface="Fredoka One" panose="0200000000000000000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Fredoka One" panose="02000000000000000000"/>
              </a:rPr>
              <a:t>meie</a:t>
            </a:r>
            <a:r>
              <a:rPr lang="en-US" sz="3000" b="1" dirty="0">
                <a:solidFill>
                  <a:schemeClr val="accent1"/>
                </a:solidFill>
                <a:latin typeface="Fredoka One" panose="0200000000000000000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Fredoka One" panose="02000000000000000000"/>
              </a:rPr>
              <a:t>koolile</a:t>
            </a:r>
            <a:r>
              <a:rPr lang="en-US" sz="3000" b="1" dirty="0">
                <a:solidFill>
                  <a:schemeClr val="accent1"/>
                </a:solidFill>
                <a:latin typeface="Fredoka One" panose="0200000000000000000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Fredoka One" panose="02000000000000000000"/>
              </a:rPr>
              <a:t>tähendavad</a:t>
            </a:r>
            <a:r>
              <a:rPr lang="en-US" sz="3000" b="1" dirty="0">
                <a:solidFill>
                  <a:schemeClr val="accent1"/>
                </a:solidFill>
                <a:latin typeface="Fredoka One" panose="02000000000000000000"/>
              </a:rPr>
              <a:t>?</a:t>
            </a:r>
            <a:endParaRPr lang="id-ID" sz="3000" b="1" dirty="0">
              <a:solidFill>
                <a:schemeClr val="accent1"/>
              </a:solidFill>
              <a:latin typeface="Fredoka One" panose="02000000000000000000"/>
              <a:cs typeface="Poppins" panose="02000000000000000000" pitchFamily="2" charset="0"/>
            </a:endParaRP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F42DAAD1-F537-4DF2-8099-93B2D55060F5}"/>
              </a:ext>
            </a:extLst>
          </p:cNvPr>
          <p:cNvSpPr/>
          <p:nvPr/>
        </p:nvSpPr>
        <p:spPr>
          <a:xfrm>
            <a:off x="4965096" y="1814202"/>
            <a:ext cx="6774058" cy="1310430"/>
          </a:xfrm>
          <a:prstGeom prst="roundRect">
            <a:avLst>
              <a:gd name="adj" fmla="val 8964"/>
            </a:avLst>
          </a:prstGeom>
          <a:solidFill>
            <a:schemeClr val="accent2"/>
          </a:solidFill>
          <a:ln>
            <a:noFill/>
          </a:ln>
          <a:effectLst>
            <a:outerShdw blurRad="317500" dist="1905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Uue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kaubamärgi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Kopli98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ettevalmistamist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ja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ühtlasti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kooli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maine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projekti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käivitamist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et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kool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20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aasta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eel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oleks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teadlikus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sünkroonis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nii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Rohelise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Pealinna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kui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õppekvaliteedi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arenguga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</a:t>
            </a:r>
          </a:p>
        </p:txBody>
      </p: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F42DAAD1-F537-4DF2-8099-93B2D55060F5}"/>
              </a:ext>
            </a:extLst>
          </p:cNvPr>
          <p:cNvSpPr/>
          <p:nvPr/>
        </p:nvSpPr>
        <p:spPr>
          <a:xfrm>
            <a:off x="4965096" y="3462732"/>
            <a:ext cx="6774058" cy="1310430"/>
          </a:xfrm>
          <a:prstGeom prst="roundRect">
            <a:avLst>
              <a:gd name="adj" fmla="val 8964"/>
            </a:avLst>
          </a:prstGeom>
          <a:solidFill>
            <a:schemeClr val="accent4"/>
          </a:solidFill>
          <a:ln>
            <a:noFill/>
          </a:ln>
          <a:effectLst>
            <a:outerShdw blurRad="317500" dist="1905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Pakutavate</a:t>
            </a:r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erialade</a:t>
            </a:r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kohandamist</a:t>
            </a:r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sujuvaks</a:t>
            </a:r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liikumiseks</a:t>
            </a:r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haridusliikide</a:t>
            </a:r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ja -</a:t>
            </a:r>
            <a:r>
              <a:rPr lang="en-US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tasemete</a:t>
            </a:r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vahel</a:t>
            </a:r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mis </a:t>
            </a:r>
            <a:r>
              <a:rPr lang="en-US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nügiks</a:t>
            </a:r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meid</a:t>
            </a:r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kompetensikeskuseks</a:t>
            </a:r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kasvamisel</a:t>
            </a:r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14" name="Rectangle: Rounded Corners 4">
            <a:extLst>
              <a:ext uri="{FF2B5EF4-FFF2-40B4-BE49-F238E27FC236}">
                <a16:creationId xmlns:a16="http://schemas.microsoft.com/office/drawing/2014/main" id="{F42DAAD1-F537-4DF2-8099-93B2D55060F5}"/>
              </a:ext>
            </a:extLst>
          </p:cNvPr>
          <p:cNvSpPr/>
          <p:nvPr/>
        </p:nvSpPr>
        <p:spPr>
          <a:xfrm>
            <a:off x="4965096" y="5111262"/>
            <a:ext cx="6774058" cy="1310430"/>
          </a:xfrm>
          <a:prstGeom prst="roundRect">
            <a:avLst>
              <a:gd name="adj" fmla="val 8964"/>
            </a:avLst>
          </a:prstGeom>
          <a:solidFill>
            <a:schemeClr val="accent1"/>
          </a:solidFill>
          <a:ln>
            <a:noFill/>
          </a:ln>
          <a:effectLst>
            <a:outerShdw blurRad="317500" dist="1905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Kõigi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õppealade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ja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õppekavade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kestliku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kuvandi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põhist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uuendamist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väljatöötamist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ning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kogukonna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kultuuri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ja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pärandiga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“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ühes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hingamist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"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06" y="0"/>
            <a:ext cx="1550126" cy="15501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1" y="5380626"/>
            <a:ext cx="1041066" cy="10410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26" y="3732371"/>
            <a:ext cx="1040791" cy="10407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26" y="1972974"/>
            <a:ext cx="1040791" cy="104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6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B80261D1-6712-4FBE-AB01-5DCE453201F3}"/>
              </a:ext>
            </a:extLst>
          </p:cNvPr>
          <p:cNvSpPr/>
          <p:nvPr/>
        </p:nvSpPr>
        <p:spPr>
          <a:xfrm rot="5400000" flipH="1" flipV="1">
            <a:off x="3752192" y="-1581807"/>
            <a:ext cx="4687613" cy="12192000"/>
          </a:xfrm>
          <a:custGeom>
            <a:avLst/>
            <a:gdLst>
              <a:gd name="connsiteX0" fmla="*/ 0 w 3816138"/>
              <a:gd name="connsiteY0" fmla="*/ 0 h 3981450"/>
              <a:gd name="connsiteX1" fmla="*/ 3238500 w 3816138"/>
              <a:gd name="connsiteY1" fmla="*/ 1809750 h 3981450"/>
              <a:gd name="connsiteX2" fmla="*/ 3657600 w 3816138"/>
              <a:gd name="connsiteY2" fmla="*/ 3981450 h 3981450"/>
              <a:gd name="connsiteX3" fmla="*/ 38100 w 3816138"/>
              <a:gd name="connsiteY3" fmla="*/ 3962400 h 3981450"/>
              <a:gd name="connsiteX4" fmla="*/ 0 w 3816138"/>
              <a:gd name="connsiteY4" fmla="*/ 0 h 3981450"/>
              <a:gd name="connsiteX0" fmla="*/ 0 w 3816138"/>
              <a:gd name="connsiteY0" fmla="*/ 0 h 3981450"/>
              <a:gd name="connsiteX1" fmla="*/ 3238500 w 3816138"/>
              <a:gd name="connsiteY1" fmla="*/ 1809750 h 3981450"/>
              <a:gd name="connsiteX2" fmla="*/ 3657600 w 3816138"/>
              <a:gd name="connsiteY2" fmla="*/ 3981450 h 3981450"/>
              <a:gd name="connsiteX3" fmla="*/ 38100 w 3816138"/>
              <a:gd name="connsiteY3" fmla="*/ 3962400 h 3981450"/>
              <a:gd name="connsiteX4" fmla="*/ 0 w 3816138"/>
              <a:gd name="connsiteY4" fmla="*/ 0 h 3981450"/>
              <a:gd name="connsiteX0" fmla="*/ 0 w 3876554"/>
              <a:gd name="connsiteY0" fmla="*/ 0 h 3981450"/>
              <a:gd name="connsiteX1" fmla="*/ 3409950 w 3876554"/>
              <a:gd name="connsiteY1" fmla="*/ 2076450 h 3981450"/>
              <a:gd name="connsiteX2" fmla="*/ 3657600 w 3876554"/>
              <a:gd name="connsiteY2" fmla="*/ 3981450 h 3981450"/>
              <a:gd name="connsiteX3" fmla="*/ 38100 w 3876554"/>
              <a:gd name="connsiteY3" fmla="*/ 3962400 h 3981450"/>
              <a:gd name="connsiteX4" fmla="*/ 0 w 3876554"/>
              <a:gd name="connsiteY4" fmla="*/ 0 h 3981450"/>
              <a:gd name="connsiteX0" fmla="*/ 0 w 3916378"/>
              <a:gd name="connsiteY0" fmla="*/ 0 h 3981450"/>
              <a:gd name="connsiteX1" fmla="*/ 3409950 w 3916378"/>
              <a:gd name="connsiteY1" fmla="*/ 2076450 h 3981450"/>
              <a:gd name="connsiteX2" fmla="*/ 3657600 w 3916378"/>
              <a:gd name="connsiteY2" fmla="*/ 3981450 h 3981450"/>
              <a:gd name="connsiteX3" fmla="*/ 38100 w 3916378"/>
              <a:gd name="connsiteY3" fmla="*/ 3962400 h 3981450"/>
              <a:gd name="connsiteX4" fmla="*/ 0 w 3916378"/>
              <a:gd name="connsiteY4" fmla="*/ 0 h 3981450"/>
              <a:gd name="connsiteX0" fmla="*/ 0 w 3873335"/>
              <a:gd name="connsiteY0" fmla="*/ 0 h 3981450"/>
              <a:gd name="connsiteX1" fmla="*/ 3409950 w 3873335"/>
              <a:gd name="connsiteY1" fmla="*/ 2076450 h 3981450"/>
              <a:gd name="connsiteX2" fmla="*/ 3657600 w 3873335"/>
              <a:gd name="connsiteY2" fmla="*/ 3981450 h 3981450"/>
              <a:gd name="connsiteX3" fmla="*/ 38100 w 3873335"/>
              <a:gd name="connsiteY3" fmla="*/ 3962400 h 3981450"/>
              <a:gd name="connsiteX4" fmla="*/ 0 w 3873335"/>
              <a:gd name="connsiteY4" fmla="*/ 0 h 3981450"/>
              <a:gd name="connsiteX0" fmla="*/ 0 w 3786126"/>
              <a:gd name="connsiteY0" fmla="*/ 0 h 3981450"/>
              <a:gd name="connsiteX1" fmla="*/ 3409950 w 3786126"/>
              <a:gd name="connsiteY1" fmla="*/ 2076450 h 3981450"/>
              <a:gd name="connsiteX2" fmla="*/ 3657600 w 3786126"/>
              <a:gd name="connsiteY2" fmla="*/ 3981450 h 3981450"/>
              <a:gd name="connsiteX3" fmla="*/ 38100 w 3786126"/>
              <a:gd name="connsiteY3" fmla="*/ 3962400 h 3981450"/>
              <a:gd name="connsiteX4" fmla="*/ 0 w 3786126"/>
              <a:gd name="connsiteY4" fmla="*/ 0 h 3981450"/>
              <a:gd name="connsiteX0" fmla="*/ 0 w 3786126"/>
              <a:gd name="connsiteY0" fmla="*/ 0 h 3981450"/>
              <a:gd name="connsiteX1" fmla="*/ 3409950 w 3786126"/>
              <a:gd name="connsiteY1" fmla="*/ 2076450 h 3981450"/>
              <a:gd name="connsiteX2" fmla="*/ 3657600 w 3786126"/>
              <a:gd name="connsiteY2" fmla="*/ 3981450 h 3981450"/>
              <a:gd name="connsiteX3" fmla="*/ 0 w 3786126"/>
              <a:gd name="connsiteY3" fmla="*/ 3981450 h 3981450"/>
              <a:gd name="connsiteX4" fmla="*/ 0 w 3786126"/>
              <a:gd name="connsiteY4" fmla="*/ 0 h 3981450"/>
              <a:gd name="connsiteX0" fmla="*/ 0 w 3786126"/>
              <a:gd name="connsiteY0" fmla="*/ 0 h 3981450"/>
              <a:gd name="connsiteX1" fmla="*/ 3409950 w 3786126"/>
              <a:gd name="connsiteY1" fmla="*/ 2076450 h 3981450"/>
              <a:gd name="connsiteX2" fmla="*/ 3657600 w 3786126"/>
              <a:gd name="connsiteY2" fmla="*/ 3981450 h 3981450"/>
              <a:gd name="connsiteX3" fmla="*/ 0 w 3786126"/>
              <a:gd name="connsiteY3" fmla="*/ 3981450 h 3981450"/>
              <a:gd name="connsiteX4" fmla="*/ 0 w 3786126"/>
              <a:gd name="connsiteY4" fmla="*/ 0 h 3981450"/>
              <a:gd name="connsiteX0" fmla="*/ 0 w 3786126"/>
              <a:gd name="connsiteY0" fmla="*/ 0 h 3981450"/>
              <a:gd name="connsiteX1" fmla="*/ 3409950 w 3786126"/>
              <a:gd name="connsiteY1" fmla="*/ 2076450 h 3981450"/>
              <a:gd name="connsiteX2" fmla="*/ 3657600 w 3786126"/>
              <a:gd name="connsiteY2" fmla="*/ 3981450 h 3981450"/>
              <a:gd name="connsiteX3" fmla="*/ 0 w 3786126"/>
              <a:gd name="connsiteY3" fmla="*/ 3981450 h 3981450"/>
              <a:gd name="connsiteX4" fmla="*/ 0 w 3786126"/>
              <a:gd name="connsiteY4" fmla="*/ 0 h 3981450"/>
              <a:gd name="connsiteX0" fmla="*/ 0 w 4032226"/>
              <a:gd name="connsiteY0" fmla="*/ 0 h 4003693"/>
              <a:gd name="connsiteX1" fmla="*/ 3409950 w 4032226"/>
              <a:gd name="connsiteY1" fmla="*/ 2076450 h 4003693"/>
              <a:gd name="connsiteX2" fmla="*/ 3943350 w 4032226"/>
              <a:gd name="connsiteY2" fmla="*/ 4003693 h 4003693"/>
              <a:gd name="connsiteX3" fmla="*/ 0 w 4032226"/>
              <a:gd name="connsiteY3" fmla="*/ 3981450 h 4003693"/>
              <a:gd name="connsiteX4" fmla="*/ 0 w 4032226"/>
              <a:gd name="connsiteY4" fmla="*/ 0 h 4003693"/>
              <a:gd name="connsiteX0" fmla="*/ 0 w 3948509"/>
              <a:gd name="connsiteY0" fmla="*/ 0 h 4003693"/>
              <a:gd name="connsiteX1" fmla="*/ 3409950 w 3948509"/>
              <a:gd name="connsiteY1" fmla="*/ 2076450 h 4003693"/>
              <a:gd name="connsiteX2" fmla="*/ 3943350 w 3948509"/>
              <a:gd name="connsiteY2" fmla="*/ 4003693 h 4003693"/>
              <a:gd name="connsiteX3" fmla="*/ 0 w 3948509"/>
              <a:gd name="connsiteY3" fmla="*/ 3981450 h 4003693"/>
              <a:gd name="connsiteX4" fmla="*/ 0 w 3948509"/>
              <a:gd name="connsiteY4" fmla="*/ 0 h 4003693"/>
              <a:gd name="connsiteX0" fmla="*/ 0 w 3943350"/>
              <a:gd name="connsiteY0" fmla="*/ 0 h 4003693"/>
              <a:gd name="connsiteX1" fmla="*/ 3333750 w 3943350"/>
              <a:gd name="connsiteY1" fmla="*/ 1942994 h 4003693"/>
              <a:gd name="connsiteX2" fmla="*/ 3943350 w 3943350"/>
              <a:gd name="connsiteY2" fmla="*/ 4003693 h 4003693"/>
              <a:gd name="connsiteX3" fmla="*/ 0 w 3943350"/>
              <a:gd name="connsiteY3" fmla="*/ 3981450 h 4003693"/>
              <a:gd name="connsiteX4" fmla="*/ 0 w 3943350"/>
              <a:gd name="connsiteY4" fmla="*/ 0 h 4003693"/>
              <a:gd name="connsiteX0" fmla="*/ 0 w 4152900"/>
              <a:gd name="connsiteY0" fmla="*/ 0 h 3981450"/>
              <a:gd name="connsiteX1" fmla="*/ 3333750 w 4152900"/>
              <a:gd name="connsiteY1" fmla="*/ 1942994 h 3981450"/>
              <a:gd name="connsiteX2" fmla="*/ 4152900 w 4152900"/>
              <a:gd name="connsiteY2" fmla="*/ 3981450 h 3981450"/>
              <a:gd name="connsiteX3" fmla="*/ 0 w 4152900"/>
              <a:gd name="connsiteY3" fmla="*/ 3981450 h 3981450"/>
              <a:gd name="connsiteX4" fmla="*/ 0 w 4152900"/>
              <a:gd name="connsiteY4" fmla="*/ 0 h 3981450"/>
              <a:gd name="connsiteX0" fmla="*/ 0 w 4152900"/>
              <a:gd name="connsiteY0" fmla="*/ 0 h 3981450"/>
              <a:gd name="connsiteX1" fmla="*/ 3333750 w 4152900"/>
              <a:gd name="connsiteY1" fmla="*/ 1942994 h 3981450"/>
              <a:gd name="connsiteX2" fmla="*/ 4152900 w 4152900"/>
              <a:gd name="connsiteY2" fmla="*/ 3981450 h 3981450"/>
              <a:gd name="connsiteX3" fmla="*/ 0 w 4152900"/>
              <a:gd name="connsiteY3" fmla="*/ 3981450 h 3981450"/>
              <a:gd name="connsiteX4" fmla="*/ 0 w 4152900"/>
              <a:gd name="connsiteY4" fmla="*/ 0 h 3981450"/>
              <a:gd name="connsiteX0" fmla="*/ 0 w 4152900"/>
              <a:gd name="connsiteY0" fmla="*/ 0 h 3981450"/>
              <a:gd name="connsiteX1" fmla="*/ 3200400 w 4152900"/>
              <a:gd name="connsiteY1" fmla="*/ 1720566 h 3981450"/>
              <a:gd name="connsiteX2" fmla="*/ 4152900 w 4152900"/>
              <a:gd name="connsiteY2" fmla="*/ 3981450 h 3981450"/>
              <a:gd name="connsiteX3" fmla="*/ 0 w 4152900"/>
              <a:gd name="connsiteY3" fmla="*/ 3981450 h 3981450"/>
              <a:gd name="connsiteX4" fmla="*/ 0 w 4152900"/>
              <a:gd name="connsiteY4" fmla="*/ 0 h 3981450"/>
              <a:gd name="connsiteX0" fmla="*/ 0 w 4152900"/>
              <a:gd name="connsiteY0" fmla="*/ 0 h 3981450"/>
              <a:gd name="connsiteX1" fmla="*/ 3200400 w 4152900"/>
              <a:gd name="connsiteY1" fmla="*/ 1720566 h 3981450"/>
              <a:gd name="connsiteX2" fmla="*/ 4152900 w 4152900"/>
              <a:gd name="connsiteY2" fmla="*/ 3981450 h 3981450"/>
              <a:gd name="connsiteX3" fmla="*/ 0 w 4152900"/>
              <a:gd name="connsiteY3" fmla="*/ 3981450 h 3981450"/>
              <a:gd name="connsiteX4" fmla="*/ 0 w 4152900"/>
              <a:gd name="connsiteY4" fmla="*/ 0 h 3981450"/>
              <a:gd name="connsiteX0" fmla="*/ 0 w 4152900"/>
              <a:gd name="connsiteY0" fmla="*/ 314198 h 4295648"/>
              <a:gd name="connsiteX1" fmla="*/ 1607574 w 4152900"/>
              <a:gd name="connsiteY1" fmla="*/ 305635 h 4295648"/>
              <a:gd name="connsiteX2" fmla="*/ 3200400 w 4152900"/>
              <a:gd name="connsiteY2" fmla="*/ 2034764 h 4295648"/>
              <a:gd name="connsiteX3" fmla="*/ 4152900 w 4152900"/>
              <a:gd name="connsiteY3" fmla="*/ 4295648 h 4295648"/>
              <a:gd name="connsiteX4" fmla="*/ 0 w 4152900"/>
              <a:gd name="connsiteY4" fmla="*/ 4295648 h 4295648"/>
              <a:gd name="connsiteX5" fmla="*/ 0 w 4152900"/>
              <a:gd name="connsiteY5" fmla="*/ 314198 h 4295648"/>
              <a:gd name="connsiteX0" fmla="*/ 0 w 4152900"/>
              <a:gd name="connsiteY0" fmla="*/ 314198 h 4295648"/>
              <a:gd name="connsiteX1" fmla="*/ 1607574 w 4152900"/>
              <a:gd name="connsiteY1" fmla="*/ 305635 h 4295648"/>
              <a:gd name="connsiteX2" fmla="*/ 3200400 w 4152900"/>
              <a:gd name="connsiteY2" fmla="*/ 2034764 h 4295648"/>
              <a:gd name="connsiteX3" fmla="*/ 4152900 w 4152900"/>
              <a:gd name="connsiteY3" fmla="*/ 4295648 h 4295648"/>
              <a:gd name="connsiteX4" fmla="*/ 0 w 4152900"/>
              <a:gd name="connsiteY4" fmla="*/ 4295648 h 4295648"/>
              <a:gd name="connsiteX5" fmla="*/ 0 w 4152900"/>
              <a:gd name="connsiteY5" fmla="*/ 314198 h 4295648"/>
              <a:gd name="connsiteX0" fmla="*/ 0 w 4152900"/>
              <a:gd name="connsiteY0" fmla="*/ 314198 h 4295648"/>
              <a:gd name="connsiteX1" fmla="*/ 1607574 w 4152900"/>
              <a:gd name="connsiteY1" fmla="*/ 305635 h 4295648"/>
              <a:gd name="connsiteX2" fmla="*/ 2073011 w 4152900"/>
              <a:gd name="connsiteY2" fmla="*/ 2171760 h 4295648"/>
              <a:gd name="connsiteX3" fmla="*/ 4152900 w 4152900"/>
              <a:gd name="connsiteY3" fmla="*/ 4295648 h 4295648"/>
              <a:gd name="connsiteX4" fmla="*/ 0 w 4152900"/>
              <a:gd name="connsiteY4" fmla="*/ 4295648 h 4295648"/>
              <a:gd name="connsiteX5" fmla="*/ 0 w 4152900"/>
              <a:gd name="connsiteY5" fmla="*/ 314198 h 4295648"/>
              <a:gd name="connsiteX0" fmla="*/ 0 w 4152900"/>
              <a:gd name="connsiteY0" fmla="*/ 134448 h 4115898"/>
              <a:gd name="connsiteX1" fmla="*/ 1607574 w 4152900"/>
              <a:gd name="connsiteY1" fmla="*/ 125885 h 4115898"/>
              <a:gd name="connsiteX2" fmla="*/ 2073011 w 4152900"/>
              <a:gd name="connsiteY2" fmla="*/ 1992010 h 4115898"/>
              <a:gd name="connsiteX3" fmla="*/ 4152900 w 4152900"/>
              <a:gd name="connsiteY3" fmla="*/ 4115898 h 4115898"/>
              <a:gd name="connsiteX4" fmla="*/ 0 w 4152900"/>
              <a:gd name="connsiteY4" fmla="*/ 4115898 h 4115898"/>
              <a:gd name="connsiteX5" fmla="*/ 0 w 4152900"/>
              <a:gd name="connsiteY5" fmla="*/ 134448 h 4115898"/>
              <a:gd name="connsiteX0" fmla="*/ 0 w 4152900"/>
              <a:gd name="connsiteY0" fmla="*/ 8563 h 3990013"/>
              <a:gd name="connsiteX1" fmla="*/ 1607574 w 4152900"/>
              <a:gd name="connsiteY1" fmla="*/ 0 h 3990013"/>
              <a:gd name="connsiteX2" fmla="*/ 2073011 w 4152900"/>
              <a:gd name="connsiteY2" fmla="*/ 1866125 h 3990013"/>
              <a:gd name="connsiteX3" fmla="*/ 4152900 w 4152900"/>
              <a:gd name="connsiteY3" fmla="*/ 3990013 h 3990013"/>
              <a:gd name="connsiteX4" fmla="*/ 0 w 4152900"/>
              <a:gd name="connsiteY4" fmla="*/ 3990013 h 3990013"/>
              <a:gd name="connsiteX5" fmla="*/ 0 w 4152900"/>
              <a:gd name="connsiteY5" fmla="*/ 8563 h 3990013"/>
              <a:gd name="connsiteX0" fmla="*/ 0 w 4152900"/>
              <a:gd name="connsiteY0" fmla="*/ 8563 h 3990013"/>
              <a:gd name="connsiteX1" fmla="*/ 1607574 w 4152900"/>
              <a:gd name="connsiteY1" fmla="*/ 0 h 3990013"/>
              <a:gd name="connsiteX2" fmla="*/ 2073011 w 4152900"/>
              <a:gd name="connsiteY2" fmla="*/ 1866125 h 3990013"/>
              <a:gd name="connsiteX3" fmla="*/ 4152900 w 4152900"/>
              <a:gd name="connsiteY3" fmla="*/ 3990013 h 3990013"/>
              <a:gd name="connsiteX4" fmla="*/ 0 w 4152900"/>
              <a:gd name="connsiteY4" fmla="*/ 3990013 h 3990013"/>
              <a:gd name="connsiteX5" fmla="*/ 0 w 4152900"/>
              <a:gd name="connsiteY5" fmla="*/ 8563 h 3990013"/>
              <a:gd name="connsiteX0" fmla="*/ 0 w 4152900"/>
              <a:gd name="connsiteY0" fmla="*/ 51923 h 4033373"/>
              <a:gd name="connsiteX1" fmla="*/ 2073011 w 4152900"/>
              <a:gd name="connsiteY1" fmla="*/ 1909485 h 4033373"/>
              <a:gd name="connsiteX2" fmla="*/ 4152900 w 4152900"/>
              <a:gd name="connsiteY2" fmla="*/ 4033373 h 4033373"/>
              <a:gd name="connsiteX3" fmla="*/ 0 w 4152900"/>
              <a:gd name="connsiteY3" fmla="*/ 4033373 h 4033373"/>
              <a:gd name="connsiteX4" fmla="*/ 0 w 4152900"/>
              <a:gd name="connsiteY4" fmla="*/ 51923 h 4033373"/>
              <a:gd name="connsiteX0" fmla="*/ 0 w 4152900"/>
              <a:gd name="connsiteY0" fmla="*/ 39460 h 4020910"/>
              <a:gd name="connsiteX1" fmla="*/ 1759618 w 4152900"/>
              <a:gd name="connsiteY1" fmla="*/ 2475397 h 4020910"/>
              <a:gd name="connsiteX2" fmla="*/ 4152900 w 4152900"/>
              <a:gd name="connsiteY2" fmla="*/ 4020910 h 4020910"/>
              <a:gd name="connsiteX3" fmla="*/ 0 w 4152900"/>
              <a:gd name="connsiteY3" fmla="*/ 4020910 h 4020910"/>
              <a:gd name="connsiteX4" fmla="*/ 0 w 4152900"/>
              <a:gd name="connsiteY4" fmla="*/ 39460 h 4020910"/>
              <a:gd name="connsiteX0" fmla="*/ 0 w 4152900"/>
              <a:gd name="connsiteY0" fmla="*/ 48924 h 4030374"/>
              <a:gd name="connsiteX1" fmla="*/ 1759618 w 4152900"/>
              <a:gd name="connsiteY1" fmla="*/ 2484861 h 4030374"/>
              <a:gd name="connsiteX2" fmla="*/ 4152900 w 4152900"/>
              <a:gd name="connsiteY2" fmla="*/ 4030374 h 4030374"/>
              <a:gd name="connsiteX3" fmla="*/ 0 w 4152900"/>
              <a:gd name="connsiteY3" fmla="*/ 4030374 h 4030374"/>
              <a:gd name="connsiteX4" fmla="*/ 0 w 4152900"/>
              <a:gd name="connsiteY4" fmla="*/ 48924 h 4030374"/>
              <a:gd name="connsiteX0" fmla="*/ 0 w 4152900"/>
              <a:gd name="connsiteY0" fmla="*/ 0 h 3981450"/>
              <a:gd name="connsiteX1" fmla="*/ 1759618 w 4152900"/>
              <a:gd name="connsiteY1" fmla="*/ 2435937 h 3981450"/>
              <a:gd name="connsiteX2" fmla="*/ 4152900 w 4152900"/>
              <a:gd name="connsiteY2" fmla="*/ 3981450 h 3981450"/>
              <a:gd name="connsiteX3" fmla="*/ 0 w 4152900"/>
              <a:gd name="connsiteY3" fmla="*/ 3981450 h 3981450"/>
              <a:gd name="connsiteX4" fmla="*/ 0 w 4152900"/>
              <a:gd name="connsiteY4" fmla="*/ 0 h 398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2900" h="3981450">
                <a:moveTo>
                  <a:pt x="0" y="0"/>
                </a:moveTo>
                <a:cubicBezTo>
                  <a:pt x="1461964" y="320790"/>
                  <a:pt x="1694254" y="1290383"/>
                  <a:pt x="1759618" y="2435937"/>
                </a:cubicBezTo>
                <a:cubicBezTo>
                  <a:pt x="1824982" y="3581491"/>
                  <a:pt x="3971925" y="2641175"/>
                  <a:pt x="4152900" y="3981450"/>
                </a:cubicBezTo>
                <a:lnTo>
                  <a:pt x="0" y="39814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d-ID" sz="1125"/>
          </a:p>
        </p:txBody>
      </p:sp>
      <p:sp>
        <p:nvSpPr>
          <p:cNvPr id="72" name="Freeform 6">
            <a:extLst>
              <a:ext uri="{FF2B5EF4-FFF2-40B4-BE49-F238E27FC236}">
                <a16:creationId xmlns:a16="http://schemas.microsoft.com/office/drawing/2014/main" id="{F3137E13-8634-438F-BD8B-F5CF45D28655}"/>
              </a:ext>
            </a:extLst>
          </p:cNvPr>
          <p:cNvSpPr>
            <a:spLocks noEditPoints="1"/>
          </p:cNvSpPr>
          <p:nvPr/>
        </p:nvSpPr>
        <p:spPr bwMode="auto">
          <a:xfrm rot="20700000">
            <a:off x="10985641" y="1543439"/>
            <a:ext cx="279120" cy="279756"/>
          </a:xfrm>
          <a:custGeom>
            <a:avLst/>
            <a:gdLst>
              <a:gd name="T0" fmla="*/ 850 w 874"/>
              <a:gd name="T1" fmla="*/ 874 h 874"/>
              <a:gd name="T2" fmla="*/ 24 w 874"/>
              <a:gd name="T3" fmla="*/ 874 h 874"/>
              <a:gd name="T4" fmla="*/ 0 w 874"/>
              <a:gd name="T5" fmla="*/ 850 h 874"/>
              <a:gd name="T6" fmla="*/ 0 w 874"/>
              <a:gd name="T7" fmla="*/ 24 h 874"/>
              <a:gd name="T8" fmla="*/ 24 w 874"/>
              <a:gd name="T9" fmla="*/ 0 h 874"/>
              <a:gd name="T10" fmla="*/ 850 w 874"/>
              <a:gd name="T11" fmla="*/ 0 h 874"/>
              <a:gd name="T12" fmla="*/ 874 w 874"/>
              <a:gd name="T13" fmla="*/ 24 h 874"/>
              <a:gd name="T14" fmla="*/ 874 w 874"/>
              <a:gd name="T15" fmla="*/ 850 h 874"/>
              <a:gd name="T16" fmla="*/ 850 w 874"/>
              <a:gd name="T17" fmla="*/ 874 h 874"/>
              <a:gd name="T18" fmla="*/ 48 w 874"/>
              <a:gd name="T19" fmla="*/ 826 h 874"/>
              <a:gd name="T20" fmla="*/ 826 w 874"/>
              <a:gd name="T21" fmla="*/ 826 h 874"/>
              <a:gd name="T22" fmla="*/ 826 w 874"/>
              <a:gd name="T23" fmla="*/ 48 h 874"/>
              <a:gd name="T24" fmla="*/ 48 w 874"/>
              <a:gd name="T25" fmla="*/ 48 h 874"/>
              <a:gd name="T26" fmla="*/ 48 w 874"/>
              <a:gd name="T27" fmla="*/ 826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74" h="874">
                <a:moveTo>
                  <a:pt x="850" y="874"/>
                </a:moveTo>
                <a:cubicBezTo>
                  <a:pt x="24" y="874"/>
                  <a:pt x="24" y="874"/>
                  <a:pt x="24" y="874"/>
                </a:cubicBezTo>
                <a:cubicBezTo>
                  <a:pt x="11" y="874"/>
                  <a:pt x="0" y="863"/>
                  <a:pt x="0" y="850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850" y="0"/>
                  <a:pt x="850" y="0"/>
                  <a:pt x="850" y="0"/>
                </a:cubicBezTo>
                <a:cubicBezTo>
                  <a:pt x="863" y="0"/>
                  <a:pt x="874" y="11"/>
                  <a:pt x="874" y="24"/>
                </a:cubicBezTo>
                <a:cubicBezTo>
                  <a:pt x="874" y="850"/>
                  <a:pt x="874" y="850"/>
                  <a:pt x="874" y="850"/>
                </a:cubicBezTo>
                <a:cubicBezTo>
                  <a:pt x="874" y="863"/>
                  <a:pt x="863" y="874"/>
                  <a:pt x="850" y="874"/>
                </a:cubicBezTo>
                <a:close/>
                <a:moveTo>
                  <a:pt x="48" y="826"/>
                </a:moveTo>
                <a:cubicBezTo>
                  <a:pt x="826" y="826"/>
                  <a:pt x="826" y="826"/>
                  <a:pt x="826" y="826"/>
                </a:cubicBezTo>
                <a:cubicBezTo>
                  <a:pt x="826" y="48"/>
                  <a:pt x="826" y="48"/>
                  <a:pt x="826" y="48"/>
                </a:cubicBezTo>
                <a:cubicBezTo>
                  <a:pt x="48" y="48"/>
                  <a:pt x="48" y="48"/>
                  <a:pt x="48" y="48"/>
                </a:cubicBezTo>
                <a:lnTo>
                  <a:pt x="48" y="826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4764" y="2833854"/>
            <a:ext cx="2286000" cy="2155371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HUVIHARIDUS KOGUKONNA TEENISTUSES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22205" y="1477148"/>
            <a:ext cx="2286000" cy="215537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TÄIENDUS-HARIDUSE SUUNAJA &amp; TEOSTAJA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121339" y="3117774"/>
            <a:ext cx="2286000" cy="2155371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AKADEEMILISED VÕRGUSTIKUD &amp; KÕRGKOOLIDEGA RISTÕPPED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625212" y="1477147"/>
            <a:ext cx="2286000" cy="215537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PÄDEVUSTE KASVATAMINE MIKROÕPETE AKADEEMILISUSES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792832" y="120442"/>
            <a:ext cx="2286000" cy="215537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KESTLIKU KUTSEHARIDUSE DISAIN &amp; TEOSTUS</a:t>
            </a:r>
          </a:p>
        </p:txBody>
      </p:sp>
      <p:sp>
        <p:nvSpPr>
          <p:cNvPr id="3" name="Rectangle 2"/>
          <p:cNvSpPr/>
          <p:nvPr/>
        </p:nvSpPr>
        <p:spPr>
          <a:xfrm>
            <a:off x="4659470" y="4262365"/>
            <a:ext cx="337962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400" b="1" dirty="0">
                <a:solidFill>
                  <a:schemeClr val="bg1"/>
                </a:solidFill>
                <a:latin typeface="Fredoka One" panose="02000000000000000000"/>
              </a:rPr>
              <a:t>SELLEKS: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KAASAME TÖÖANDJAD TULEVIKU TÖÖKOHTADE VAJADUSE DISAINIMISEL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SEISAME ÕPPETÖÖ KVALITEEDI EEST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LOOME KESTILKU ÕPIRUUMI UUE AJASTU ÕPPIJA TEENISTUSES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0612E7B-851A-4C18-AB64-AFB39491B0A9}"/>
              </a:ext>
            </a:extLst>
          </p:cNvPr>
          <p:cNvGrpSpPr/>
          <p:nvPr/>
        </p:nvGrpSpPr>
        <p:grpSpPr>
          <a:xfrm>
            <a:off x="10987777" y="4751882"/>
            <a:ext cx="799148" cy="521263"/>
            <a:chOff x="3843660" y="8235114"/>
            <a:chExt cx="799148" cy="5212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1D06BEEA-B8C2-427B-BD86-C52ECBAECBC7}"/>
                </a:ext>
              </a:extLst>
            </p:cNvPr>
            <p:cNvSpPr/>
            <p:nvPr/>
          </p:nvSpPr>
          <p:spPr>
            <a:xfrm>
              <a:off x="3861758" y="8261077"/>
              <a:ext cx="781050" cy="495300"/>
            </a:xfrm>
            <a:custGeom>
              <a:avLst/>
              <a:gdLst>
                <a:gd name="connsiteX0" fmla="*/ 455879 w 781050"/>
                <a:gd name="connsiteY0" fmla="*/ 5875 h 495300"/>
                <a:gd name="connsiteX1" fmla="*/ 1536 w 781050"/>
                <a:gd name="connsiteY1" fmla="*/ 324963 h 495300"/>
                <a:gd name="connsiteX2" fmla="*/ 583 w 781050"/>
                <a:gd name="connsiteY2" fmla="*/ 330678 h 495300"/>
                <a:gd name="connsiteX3" fmla="*/ 34873 w 781050"/>
                <a:gd name="connsiteY3" fmla="*/ 379255 h 495300"/>
                <a:gd name="connsiteX4" fmla="*/ 726388 w 781050"/>
                <a:gd name="connsiteY4" fmla="*/ 500223 h 495300"/>
                <a:gd name="connsiteX5" fmla="*/ 774966 w 781050"/>
                <a:gd name="connsiteY5" fmla="*/ 465933 h 495300"/>
                <a:gd name="connsiteX6" fmla="*/ 775918 w 781050"/>
                <a:gd name="connsiteY6" fmla="*/ 460218 h 495300"/>
                <a:gd name="connsiteX7" fmla="*/ 455879 w 781050"/>
                <a:gd name="connsiteY7" fmla="*/ 5875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1050" h="495300">
                  <a:moveTo>
                    <a:pt x="455879" y="5875"/>
                  </a:moveTo>
                  <a:cubicBezTo>
                    <a:pt x="242518" y="-31272"/>
                    <a:pt x="38683" y="111603"/>
                    <a:pt x="1536" y="324963"/>
                  </a:cubicBezTo>
                  <a:lnTo>
                    <a:pt x="583" y="330678"/>
                  </a:lnTo>
                  <a:cubicBezTo>
                    <a:pt x="-3227" y="353538"/>
                    <a:pt x="12013" y="374493"/>
                    <a:pt x="34873" y="379255"/>
                  </a:cubicBezTo>
                  <a:lnTo>
                    <a:pt x="726388" y="500223"/>
                  </a:lnTo>
                  <a:cubicBezTo>
                    <a:pt x="749248" y="504033"/>
                    <a:pt x="770204" y="488793"/>
                    <a:pt x="774966" y="465933"/>
                  </a:cubicBezTo>
                  <a:lnTo>
                    <a:pt x="775918" y="460218"/>
                  </a:lnTo>
                  <a:cubicBezTo>
                    <a:pt x="813066" y="246858"/>
                    <a:pt x="669238" y="43023"/>
                    <a:pt x="455879" y="5875"/>
                  </a:cubicBezTo>
                  <a:close/>
                </a:path>
              </a:pathLst>
            </a:custGeom>
            <a:solidFill>
              <a:srgbClr val="2E3747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40093C0-B9E2-4F1E-9EDE-13B659F602E2}"/>
                </a:ext>
              </a:extLst>
            </p:cNvPr>
            <p:cNvSpPr/>
            <p:nvPr/>
          </p:nvSpPr>
          <p:spPr>
            <a:xfrm>
              <a:off x="3843660" y="8235114"/>
              <a:ext cx="781050" cy="495300"/>
            </a:xfrm>
            <a:custGeom>
              <a:avLst/>
              <a:gdLst>
                <a:gd name="connsiteX0" fmla="*/ 455878 w 781050"/>
                <a:gd name="connsiteY0" fmla="*/ 6120 h 495300"/>
                <a:gd name="connsiteX1" fmla="*/ 1536 w 781050"/>
                <a:gd name="connsiteY1" fmla="*/ 325208 h 495300"/>
                <a:gd name="connsiteX2" fmla="*/ 583 w 781050"/>
                <a:gd name="connsiteY2" fmla="*/ 330923 h 495300"/>
                <a:gd name="connsiteX3" fmla="*/ 34873 w 781050"/>
                <a:gd name="connsiteY3" fmla="*/ 379500 h 495300"/>
                <a:gd name="connsiteX4" fmla="*/ 726389 w 781050"/>
                <a:gd name="connsiteY4" fmla="*/ 500468 h 495300"/>
                <a:gd name="connsiteX5" fmla="*/ 774966 w 781050"/>
                <a:gd name="connsiteY5" fmla="*/ 466178 h 495300"/>
                <a:gd name="connsiteX6" fmla="*/ 775919 w 781050"/>
                <a:gd name="connsiteY6" fmla="*/ 460463 h 495300"/>
                <a:gd name="connsiteX7" fmla="*/ 455878 w 781050"/>
                <a:gd name="connsiteY7" fmla="*/ 612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1050" h="495300">
                  <a:moveTo>
                    <a:pt x="455878" y="6120"/>
                  </a:moveTo>
                  <a:cubicBezTo>
                    <a:pt x="242519" y="-31980"/>
                    <a:pt x="38683" y="111848"/>
                    <a:pt x="1536" y="325208"/>
                  </a:cubicBezTo>
                  <a:lnTo>
                    <a:pt x="583" y="330923"/>
                  </a:lnTo>
                  <a:cubicBezTo>
                    <a:pt x="-3227" y="353783"/>
                    <a:pt x="12013" y="374738"/>
                    <a:pt x="34873" y="379500"/>
                  </a:cubicBezTo>
                  <a:lnTo>
                    <a:pt x="726389" y="500468"/>
                  </a:lnTo>
                  <a:cubicBezTo>
                    <a:pt x="749248" y="504278"/>
                    <a:pt x="770203" y="489038"/>
                    <a:pt x="774966" y="466178"/>
                  </a:cubicBezTo>
                  <a:lnTo>
                    <a:pt x="775919" y="460463"/>
                  </a:lnTo>
                  <a:cubicBezTo>
                    <a:pt x="813066" y="247103"/>
                    <a:pt x="669239" y="43267"/>
                    <a:pt x="455878" y="612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2ACCB14-4877-44BB-9874-250F77228103}"/>
                </a:ext>
              </a:extLst>
            </p:cNvPr>
            <p:cNvSpPr/>
            <p:nvPr/>
          </p:nvSpPr>
          <p:spPr>
            <a:xfrm>
              <a:off x="3891869" y="8281598"/>
              <a:ext cx="685800" cy="400050"/>
            </a:xfrm>
            <a:custGeom>
              <a:avLst/>
              <a:gdLst>
                <a:gd name="connsiteX0" fmla="*/ 400050 w 685800"/>
                <a:gd name="connsiteY0" fmla="*/ 5356 h 400050"/>
                <a:gd name="connsiteX1" fmla="*/ 0 w 685800"/>
                <a:gd name="connsiteY1" fmla="*/ 286344 h 400050"/>
                <a:gd name="connsiteX2" fmla="*/ 0 w 685800"/>
                <a:gd name="connsiteY2" fmla="*/ 286344 h 400050"/>
                <a:gd name="connsiteX3" fmla="*/ 681037 w 685800"/>
                <a:gd name="connsiteY3" fmla="*/ 405407 h 400050"/>
                <a:gd name="connsiteX4" fmla="*/ 681037 w 685800"/>
                <a:gd name="connsiteY4" fmla="*/ 405407 h 400050"/>
                <a:gd name="connsiteX5" fmla="*/ 400050 w 685800"/>
                <a:gd name="connsiteY5" fmla="*/ 5356 h 400050"/>
                <a:gd name="connsiteX6" fmla="*/ 120967 w 685800"/>
                <a:gd name="connsiteY6" fmla="*/ 215859 h 400050"/>
                <a:gd name="connsiteX7" fmla="*/ 384810 w 685800"/>
                <a:gd name="connsiteY7" fmla="*/ 94892 h 400050"/>
                <a:gd name="connsiteX8" fmla="*/ 591503 w 685800"/>
                <a:gd name="connsiteY8" fmla="*/ 298727 h 400050"/>
                <a:gd name="connsiteX9" fmla="*/ 120967 w 685800"/>
                <a:gd name="connsiteY9" fmla="*/ 215859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" h="400050">
                  <a:moveTo>
                    <a:pt x="400050" y="5356"/>
                  </a:moveTo>
                  <a:cubicBezTo>
                    <a:pt x="212407" y="-27981"/>
                    <a:pt x="33338" y="97749"/>
                    <a:pt x="0" y="286344"/>
                  </a:cubicBezTo>
                  <a:lnTo>
                    <a:pt x="0" y="286344"/>
                  </a:lnTo>
                  <a:lnTo>
                    <a:pt x="681037" y="405407"/>
                  </a:lnTo>
                  <a:lnTo>
                    <a:pt x="681037" y="405407"/>
                  </a:lnTo>
                  <a:cubicBezTo>
                    <a:pt x="713423" y="217764"/>
                    <a:pt x="587693" y="38694"/>
                    <a:pt x="400050" y="5356"/>
                  </a:cubicBezTo>
                  <a:close/>
                  <a:moveTo>
                    <a:pt x="120967" y="215859"/>
                  </a:moveTo>
                  <a:cubicBezTo>
                    <a:pt x="173355" y="127277"/>
                    <a:pt x="277178" y="75842"/>
                    <a:pt x="384810" y="94892"/>
                  </a:cubicBezTo>
                  <a:cubicBezTo>
                    <a:pt x="492443" y="113942"/>
                    <a:pt x="572453" y="197762"/>
                    <a:pt x="591503" y="298727"/>
                  </a:cubicBezTo>
                  <a:lnTo>
                    <a:pt x="120967" y="215859"/>
                  </a:lnTo>
                  <a:close/>
                </a:path>
              </a:pathLst>
            </a:custGeom>
            <a:solidFill>
              <a:srgbClr val="71DB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AECE0BD-44F8-48C8-A9C9-396D65554AC8}"/>
                </a:ext>
              </a:extLst>
            </p:cNvPr>
            <p:cNvSpPr/>
            <p:nvPr/>
          </p:nvSpPr>
          <p:spPr>
            <a:xfrm>
              <a:off x="3886154" y="8275977"/>
              <a:ext cx="695325" cy="409575"/>
            </a:xfrm>
            <a:custGeom>
              <a:avLst/>
              <a:gdLst>
                <a:gd name="connsiteX0" fmla="*/ 691515 w 695325"/>
                <a:gd name="connsiteY0" fmla="*/ 417695 h 409575"/>
                <a:gd name="connsiteX1" fmla="*/ 0 w 695325"/>
                <a:gd name="connsiteY1" fmla="*/ 296727 h 409575"/>
                <a:gd name="connsiteX2" fmla="*/ 952 w 695325"/>
                <a:gd name="connsiteY2" fmla="*/ 291012 h 409575"/>
                <a:gd name="connsiteX3" fmla="*/ 407670 w 695325"/>
                <a:gd name="connsiteY3" fmla="*/ 5262 h 409575"/>
                <a:gd name="connsiteX4" fmla="*/ 693420 w 695325"/>
                <a:gd name="connsiteY4" fmla="*/ 411980 h 409575"/>
                <a:gd name="connsiteX5" fmla="*/ 691515 w 695325"/>
                <a:gd name="connsiteY5" fmla="*/ 417695 h 409575"/>
                <a:gd name="connsiteX6" fmla="*/ 12382 w 695325"/>
                <a:gd name="connsiteY6" fmla="*/ 288155 h 409575"/>
                <a:gd name="connsiteX7" fmla="*/ 681990 w 695325"/>
                <a:gd name="connsiteY7" fmla="*/ 405312 h 409575"/>
                <a:gd name="connsiteX8" fmla="*/ 404813 w 695325"/>
                <a:gd name="connsiteY8" fmla="*/ 16692 h 409575"/>
                <a:gd name="connsiteX9" fmla="*/ 12382 w 695325"/>
                <a:gd name="connsiteY9" fmla="*/ 288155 h 409575"/>
                <a:gd name="connsiteX10" fmla="*/ 603885 w 695325"/>
                <a:gd name="connsiteY10" fmla="*/ 311015 h 409575"/>
                <a:gd name="connsiteX11" fmla="*/ 117157 w 695325"/>
                <a:gd name="connsiteY11" fmla="*/ 226242 h 409575"/>
                <a:gd name="connsiteX12" fmla="*/ 120967 w 695325"/>
                <a:gd name="connsiteY12" fmla="*/ 219575 h 409575"/>
                <a:gd name="connsiteX13" fmla="*/ 390525 w 695325"/>
                <a:gd name="connsiteY13" fmla="*/ 95750 h 409575"/>
                <a:gd name="connsiteX14" fmla="*/ 601980 w 695325"/>
                <a:gd name="connsiteY14" fmla="*/ 303395 h 409575"/>
                <a:gd name="connsiteX15" fmla="*/ 603885 w 695325"/>
                <a:gd name="connsiteY15" fmla="*/ 311015 h 409575"/>
                <a:gd name="connsiteX16" fmla="*/ 135255 w 695325"/>
                <a:gd name="connsiteY16" fmla="*/ 217670 h 409575"/>
                <a:gd name="connsiteX17" fmla="*/ 589597 w 695325"/>
                <a:gd name="connsiteY17" fmla="*/ 296727 h 409575"/>
                <a:gd name="connsiteX18" fmla="*/ 388620 w 695325"/>
                <a:gd name="connsiteY18" fmla="*/ 105275 h 409575"/>
                <a:gd name="connsiteX19" fmla="*/ 135255 w 695325"/>
                <a:gd name="connsiteY19" fmla="*/ 21767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5325" h="409575">
                  <a:moveTo>
                    <a:pt x="691515" y="417695"/>
                  </a:moveTo>
                  <a:lnTo>
                    <a:pt x="0" y="296727"/>
                  </a:lnTo>
                  <a:lnTo>
                    <a:pt x="952" y="291012"/>
                  </a:lnTo>
                  <a:cubicBezTo>
                    <a:pt x="34290" y="100512"/>
                    <a:pt x="216217" y="-28075"/>
                    <a:pt x="407670" y="5262"/>
                  </a:cubicBezTo>
                  <a:cubicBezTo>
                    <a:pt x="599122" y="38600"/>
                    <a:pt x="726758" y="220527"/>
                    <a:pt x="693420" y="411980"/>
                  </a:cubicBezTo>
                  <a:lnTo>
                    <a:pt x="691515" y="417695"/>
                  </a:lnTo>
                  <a:close/>
                  <a:moveTo>
                    <a:pt x="12382" y="288155"/>
                  </a:moveTo>
                  <a:lnTo>
                    <a:pt x="681990" y="405312"/>
                  </a:lnTo>
                  <a:cubicBezTo>
                    <a:pt x="710565" y="222432"/>
                    <a:pt x="587693" y="49077"/>
                    <a:pt x="404813" y="16692"/>
                  </a:cubicBezTo>
                  <a:cubicBezTo>
                    <a:pt x="221932" y="-15693"/>
                    <a:pt x="46672" y="106227"/>
                    <a:pt x="12382" y="288155"/>
                  </a:cubicBezTo>
                  <a:close/>
                  <a:moveTo>
                    <a:pt x="603885" y="311015"/>
                  </a:moveTo>
                  <a:lnTo>
                    <a:pt x="117157" y="226242"/>
                  </a:lnTo>
                  <a:lnTo>
                    <a:pt x="120967" y="219575"/>
                  </a:lnTo>
                  <a:cubicBezTo>
                    <a:pt x="176213" y="127182"/>
                    <a:pt x="283845" y="76700"/>
                    <a:pt x="390525" y="95750"/>
                  </a:cubicBezTo>
                  <a:cubicBezTo>
                    <a:pt x="496252" y="113847"/>
                    <a:pt x="581977" y="197667"/>
                    <a:pt x="601980" y="303395"/>
                  </a:cubicBezTo>
                  <a:lnTo>
                    <a:pt x="603885" y="311015"/>
                  </a:lnTo>
                  <a:close/>
                  <a:moveTo>
                    <a:pt x="135255" y="217670"/>
                  </a:moveTo>
                  <a:lnTo>
                    <a:pt x="589597" y="296727"/>
                  </a:lnTo>
                  <a:cubicBezTo>
                    <a:pt x="567690" y="198620"/>
                    <a:pt x="487680" y="122420"/>
                    <a:pt x="388620" y="105275"/>
                  </a:cubicBezTo>
                  <a:cubicBezTo>
                    <a:pt x="290513" y="88130"/>
                    <a:pt x="189547" y="132897"/>
                    <a:pt x="135255" y="217670"/>
                  </a:cubicBez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2B24226-AB41-4304-8D7A-0E48F8C4AC00}"/>
                </a:ext>
              </a:extLst>
            </p:cNvPr>
            <p:cNvSpPr/>
            <p:nvPr/>
          </p:nvSpPr>
          <p:spPr>
            <a:xfrm>
              <a:off x="3931172" y="8545319"/>
              <a:ext cx="9525" cy="28575"/>
            </a:xfrm>
            <a:custGeom>
              <a:avLst/>
              <a:gdLst>
                <a:gd name="connsiteX0" fmla="*/ 0 w 9525"/>
                <a:gd name="connsiteY0" fmla="*/ 30023 h 28575"/>
                <a:gd name="connsiteX1" fmla="*/ 5258 w 9525"/>
                <a:gd name="connsiteY1" fmla="*/ 0 h 28575"/>
                <a:gd name="connsiteX2" fmla="*/ 16516 w 9525"/>
                <a:gd name="connsiteY2" fmla="*/ 1972 h 28575"/>
                <a:gd name="connsiteX3" fmla="*/ 11259 w 9525"/>
                <a:gd name="connsiteY3" fmla="*/ 319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28575">
                  <a:moveTo>
                    <a:pt x="0" y="30023"/>
                  </a:moveTo>
                  <a:lnTo>
                    <a:pt x="5258" y="0"/>
                  </a:lnTo>
                  <a:lnTo>
                    <a:pt x="16516" y="1972"/>
                  </a:lnTo>
                  <a:lnTo>
                    <a:pt x="11259" y="31994"/>
                  </a:ln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C4165D9-BF4F-4CE6-A4B1-C4D1B092876A}"/>
                </a:ext>
              </a:extLst>
            </p:cNvPr>
            <p:cNvSpPr/>
            <p:nvPr/>
          </p:nvSpPr>
          <p:spPr>
            <a:xfrm>
              <a:off x="3977886" y="8553017"/>
              <a:ext cx="9525" cy="28575"/>
            </a:xfrm>
            <a:custGeom>
              <a:avLst/>
              <a:gdLst>
                <a:gd name="connsiteX0" fmla="*/ 0 w 9525"/>
                <a:gd name="connsiteY0" fmla="*/ 30023 h 28575"/>
                <a:gd name="connsiteX1" fmla="*/ 5255 w 9525"/>
                <a:gd name="connsiteY1" fmla="*/ 0 h 28575"/>
                <a:gd name="connsiteX2" fmla="*/ 16513 w 9525"/>
                <a:gd name="connsiteY2" fmla="*/ 1971 h 28575"/>
                <a:gd name="connsiteX3" fmla="*/ 11258 w 9525"/>
                <a:gd name="connsiteY3" fmla="*/ 3199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28575">
                  <a:moveTo>
                    <a:pt x="0" y="30023"/>
                  </a:moveTo>
                  <a:lnTo>
                    <a:pt x="5255" y="0"/>
                  </a:lnTo>
                  <a:lnTo>
                    <a:pt x="16513" y="1971"/>
                  </a:lnTo>
                  <a:lnTo>
                    <a:pt x="11258" y="31993"/>
                  </a:ln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1279A23-558E-40B5-A8BA-C9F7F746DE16}"/>
                </a:ext>
              </a:extLst>
            </p:cNvPr>
            <p:cNvSpPr/>
            <p:nvPr/>
          </p:nvSpPr>
          <p:spPr>
            <a:xfrm>
              <a:off x="4023677" y="8561653"/>
              <a:ext cx="9525" cy="28575"/>
            </a:xfrm>
            <a:custGeom>
              <a:avLst/>
              <a:gdLst>
                <a:gd name="connsiteX0" fmla="*/ 0 w 9525"/>
                <a:gd name="connsiteY0" fmla="*/ 30023 h 28575"/>
                <a:gd name="connsiteX1" fmla="*/ 5258 w 9525"/>
                <a:gd name="connsiteY1" fmla="*/ 0 h 28575"/>
                <a:gd name="connsiteX2" fmla="*/ 16516 w 9525"/>
                <a:gd name="connsiteY2" fmla="*/ 1972 h 28575"/>
                <a:gd name="connsiteX3" fmla="*/ 11259 w 9525"/>
                <a:gd name="connsiteY3" fmla="*/ 319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28575">
                  <a:moveTo>
                    <a:pt x="0" y="30023"/>
                  </a:moveTo>
                  <a:lnTo>
                    <a:pt x="5258" y="0"/>
                  </a:lnTo>
                  <a:lnTo>
                    <a:pt x="16516" y="1972"/>
                  </a:lnTo>
                  <a:lnTo>
                    <a:pt x="11259" y="31994"/>
                  </a:ln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86BEAF5-A68F-42DC-B240-66D83647C68F}"/>
                </a:ext>
              </a:extLst>
            </p:cNvPr>
            <p:cNvSpPr/>
            <p:nvPr/>
          </p:nvSpPr>
          <p:spPr>
            <a:xfrm>
              <a:off x="4069881" y="8546386"/>
              <a:ext cx="19050" cy="47625"/>
            </a:xfrm>
            <a:custGeom>
              <a:avLst/>
              <a:gdLst>
                <a:gd name="connsiteX0" fmla="*/ 0 w 19050"/>
                <a:gd name="connsiteY0" fmla="*/ 53478 h 47625"/>
                <a:gd name="connsiteX1" fmla="*/ 9365 w 19050"/>
                <a:gd name="connsiteY1" fmla="*/ 0 h 47625"/>
                <a:gd name="connsiteX2" fmla="*/ 20624 w 19050"/>
                <a:gd name="connsiteY2" fmla="*/ 1972 h 47625"/>
                <a:gd name="connsiteX3" fmla="*/ 11259 w 19050"/>
                <a:gd name="connsiteY3" fmla="*/ 5545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47625">
                  <a:moveTo>
                    <a:pt x="0" y="53478"/>
                  </a:moveTo>
                  <a:lnTo>
                    <a:pt x="9365" y="0"/>
                  </a:lnTo>
                  <a:lnTo>
                    <a:pt x="20624" y="1972"/>
                  </a:lnTo>
                  <a:lnTo>
                    <a:pt x="11259" y="55450"/>
                  </a:ln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97FC040-D4DA-4DA6-9BC6-A4E504E43246}"/>
                </a:ext>
              </a:extLst>
            </p:cNvPr>
            <p:cNvSpPr/>
            <p:nvPr/>
          </p:nvSpPr>
          <p:spPr>
            <a:xfrm>
              <a:off x="4113355" y="8576776"/>
              <a:ext cx="9525" cy="28575"/>
            </a:xfrm>
            <a:custGeom>
              <a:avLst/>
              <a:gdLst>
                <a:gd name="connsiteX0" fmla="*/ 0 w 9525"/>
                <a:gd name="connsiteY0" fmla="*/ 30023 h 28575"/>
                <a:gd name="connsiteX1" fmla="*/ 5258 w 9525"/>
                <a:gd name="connsiteY1" fmla="*/ 0 h 28575"/>
                <a:gd name="connsiteX2" fmla="*/ 16516 w 9525"/>
                <a:gd name="connsiteY2" fmla="*/ 1972 h 28575"/>
                <a:gd name="connsiteX3" fmla="*/ 11258 w 9525"/>
                <a:gd name="connsiteY3" fmla="*/ 319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28575">
                  <a:moveTo>
                    <a:pt x="0" y="30023"/>
                  </a:moveTo>
                  <a:lnTo>
                    <a:pt x="5258" y="0"/>
                  </a:lnTo>
                  <a:lnTo>
                    <a:pt x="16516" y="1972"/>
                  </a:lnTo>
                  <a:lnTo>
                    <a:pt x="11258" y="31994"/>
                  </a:ln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B76CC1B-9812-485B-842A-9AA0B807011F}"/>
                </a:ext>
              </a:extLst>
            </p:cNvPr>
            <p:cNvSpPr/>
            <p:nvPr/>
          </p:nvSpPr>
          <p:spPr>
            <a:xfrm>
              <a:off x="4159059" y="8585332"/>
              <a:ext cx="9525" cy="28575"/>
            </a:xfrm>
            <a:custGeom>
              <a:avLst/>
              <a:gdLst>
                <a:gd name="connsiteX0" fmla="*/ 0 w 9525"/>
                <a:gd name="connsiteY0" fmla="*/ 30023 h 28575"/>
                <a:gd name="connsiteX1" fmla="*/ 5258 w 9525"/>
                <a:gd name="connsiteY1" fmla="*/ 0 h 28575"/>
                <a:gd name="connsiteX2" fmla="*/ 16516 w 9525"/>
                <a:gd name="connsiteY2" fmla="*/ 1972 h 28575"/>
                <a:gd name="connsiteX3" fmla="*/ 11259 w 9525"/>
                <a:gd name="connsiteY3" fmla="*/ 319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28575">
                  <a:moveTo>
                    <a:pt x="0" y="30023"/>
                  </a:moveTo>
                  <a:lnTo>
                    <a:pt x="5258" y="0"/>
                  </a:lnTo>
                  <a:lnTo>
                    <a:pt x="16516" y="1972"/>
                  </a:lnTo>
                  <a:lnTo>
                    <a:pt x="11259" y="31994"/>
                  </a:ln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C1E5E70-9E03-4550-B355-929D4CB628A2}"/>
                </a:ext>
              </a:extLst>
            </p:cNvPr>
            <p:cNvSpPr/>
            <p:nvPr/>
          </p:nvSpPr>
          <p:spPr>
            <a:xfrm>
              <a:off x="4205861" y="8593109"/>
              <a:ext cx="9525" cy="28575"/>
            </a:xfrm>
            <a:custGeom>
              <a:avLst/>
              <a:gdLst>
                <a:gd name="connsiteX0" fmla="*/ 0 w 9525"/>
                <a:gd name="connsiteY0" fmla="*/ 30023 h 28575"/>
                <a:gd name="connsiteX1" fmla="*/ 5258 w 9525"/>
                <a:gd name="connsiteY1" fmla="*/ 0 h 28575"/>
                <a:gd name="connsiteX2" fmla="*/ 16516 w 9525"/>
                <a:gd name="connsiteY2" fmla="*/ 1972 h 28575"/>
                <a:gd name="connsiteX3" fmla="*/ 11259 w 9525"/>
                <a:gd name="connsiteY3" fmla="*/ 319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28575">
                  <a:moveTo>
                    <a:pt x="0" y="30023"/>
                  </a:moveTo>
                  <a:lnTo>
                    <a:pt x="5258" y="0"/>
                  </a:lnTo>
                  <a:lnTo>
                    <a:pt x="16516" y="1972"/>
                  </a:lnTo>
                  <a:lnTo>
                    <a:pt x="11259" y="31994"/>
                  </a:ln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954E6-FBC2-4ED2-A0D7-24DED7B423D9}"/>
                </a:ext>
              </a:extLst>
            </p:cNvPr>
            <p:cNvSpPr/>
            <p:nvPr/>
          </p:nvSpPr>
          <p:spPr>
            <a:xfrm>
              <a:off x="4252034" y="8577851"/>
              <a:ext cx="19050" cy="47625"/>
            </a:xfrm>
            <a:custGeom>
              <a:avLst/>
              <a:gdLst>
                <a:gd name="connsiteX0" fmla="*/ 0 w 19050"/>
                <a:gd name="connsiteY0" fmla="*/ 53478 h 47625"/>
                <a:gd name="connsiteX1" fmla="*/ 9360 w 19050"/>
                <a:gd name="connsiteY1" fmla="*/ 0 h 47625"/>
                <a:gd name="connsiteX2" fmla="*/ 20619 w 19050"/>
                <a:gd name="connsiteY2" fmla="*/ 1971 h 47625"/>
                <a:gd name="connsiteX3" fmla="*/ 11259 w 19050"/>
                <a:gd name="connsiteY3" fmla="*/ 5544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47625">
                  <a:moveTo>
                    <a:pt x="0" y="53478"/>
                  </a:moveTo>
                  <a:lnTo>
                    <a:pt x="9360" y="0"/>
                  </a:lnTo>
                  <a:lnTo>
                    <a:pt x="20619" y="1971"/>
                  </a:lnTo>
                  <a:lnTo>
                    <a:pt x="11259" y="55449"/>
                  </a:ln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8E075A9-0B6B-4974-BB1A-B23C3F31F202}"/>
                </a:ext>
              </a:extLst>
            </p:cNvPr>
            <p:cNvSpPr/>
            <p:nvPr/>
          </p:nvSpPr>
          <p:spPr>
            <a:xfrm>
              <a:off x="4294404" y="8609015"/>
              <a:ext cx="9525" cy="28575"/>
            </a:xfrm>
            <a:custGeom>
              <a:avLst/>
              <a:gdLst>
                <a:gd name="connsiteX0" fmla="*/ 0 w 9525"/>
                <a:gd name="connsiteY0" fmla="*/ 30023 h 28575"/>
                <a:gd name="connsiteX1" fmla="*/ 5255 w 9525"/>
                <a:gd name="connsiteY1" fmla="*/ 0 h 28575"/>
                <a:gd name="connsiteX2" fmla="*/ 16513 w 9525"/>
                <a:gd name="connsiteY2" fmla="*/ 1971 h 28575"/>
                <a:gd name="connsiteX3" fmla="*/ 11259 w 9525"/>
                <a:gd name="connsiteY3" fmla="*/ 3199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28575">
                  <a:moveTo>
                    <a:pt x="0" y="30023"/>
                  </a:moveTo>
                  <a:lnTo>
                    <a:pt x="5255" y="0"/>
                  </a:lnTo>
                  <a:lnTo>
                    <a:pt x="16513" y="1971"/>
                  </a:lnTo>
                  <a:lnTo>
                    <a:pt x="11259" y="31993"/>
                  </a:ln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EEA0F5B-4BFB-4E3E-80B7-9E8B04A9BC40}"/>
                </a:ext>
              </a:extLst>
            </p:cNvPr>
            <p:cNvSpPr/>
            <p:nvPr/>
          </p:nvSpPr>
          <p:spPr>
            <a:xfrm>
              <a:off x="4340285" y="8616646"/>
              <a:ext cx="9525" cy="28575"/>
            </a:xfrm>
            <a:custGeom>
              <a:avLst/>
              <a:gdLst>
                <a:gd name="connsiteX0" fmla="*/ 0 w 9525"/>
                <a:gd name="connsiteY0" fmla="*/ 30023 h 28575"/>
                <a:gd name="connsiteX1" fmla="*/ 5255 w 9525"/>
                <a:gd name="connsiteY1" fmla="*/ 0 h 28575"/>
                <a:gd name="connsiteX2" fmla="*/ 16513 w 9525"/>
                <a:gd name="connsiteY2" fmla="*/ 1971 h 28575"/>
                <a:gd name="connsiteX3" fmla="*/ 11259 w 9525"/>
                <a:gd name="connsiteY3" fmla="*/ 3199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28575">
                  <a:moveTo>
                    <a:pt x="0" y="30023"/>
                  </a:moveTo>
                  <a:lnTo>
                    <a:pt x="5255" y="0"/>
                  </a:lnTo>
                  <a:lnTo>
                    <a:pt x="16513" y="1971"/>
                  </a:lnTo>
                  <a:lnTo>
                    <a:pt x="11259" y="31993"/>
                  </a:ln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9114A66-A4D4-4395-978D-FEFF36569CAA}"/>
                </a:ext>
              </a:extLst>
            </p:cNvPr>
            <p:cNvSpPr/>
            <p:nvPr/>
          </p:nvSpPr>
          <p:spPr>
            <a:xfrm>
              <a:off x="4386925" y="8625368"/>
              <a:ext cx="9525" cy="28575"/>
            </a:xfrm>
            <a:custGeom>
              <a:avLst/>
              <a:gdLst>
                <a:gd name="connsiteX0" fmla="*/ 0 w 9525"/>
                <a:gd name="connsiteY0" fmla="*/ 30023 h 28575"/>
                <a:gd name="connsiteX1" fmla="*/ 5255 w 9525"/>
                <a:gd name="connsiteY1" fmla="*/ 0 h 28575"/>
                <a:gd name="connsiteX2" fmla="*/ 16513 w 9525"/>
                <a:gd name="connsiteY2" fmla="*/ 1970 h 28575"/>
                <a:gd name="connsiteX3" fmla="*/ 11259 w 9525"/>
                <a:gd name="connsiteY3" fmla="*/ 3199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28575">
                  <a:moveTo>
                    <a:pt x="0" y="30023"/>
                  </a:moveTo>
                  <a:lnTo>
                    <a:pt x="5255" y="0"/>
                  </a:lnTo>
                  <a:lnTo>
                    <a:pt x="16513" y="1970"/>
                  </a:lnTo>
                  <a:lnTo>
                    <a:pt x="11259" y="31993"/>
                  </a:ln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DC630DF-6BF3-4073-B509-9FD8F30DAEE4}"/>
                </a:ext>
              </a:extLst>
            </p:cNvPr>
            <p:cNvSpPr/>
            <p:nvPr/>
          </p:nvSpPr>
          <p:spPr>
            <a:xfrm>
              <a:off x="4433111" y="8610084"/>
              <a:ext cx="19050" cy="47625"/>
            </a:xfrm>
            <a:custGeom>
              <a:avLst/>
              <a:gdLst>
                <a:gd name="connsiteX0" fmla="*/ 0 w 19050"/>
                <a:gd name="connsiteY0" fmla="*/ 53478 h 47625"/>
                <a:gd name="connsiteX1" fmla="*/ 9360 w 19050"/>
                <a:gd name="connsiteY1" fmla="*/ 0 h 47625"/>
                <a:gd name="connsiteX2" fmla="*/ 20619 w 19050"/>
                <a:gd name="connsiteY2" fmla="*/ 1971 h 47625"/>
                <a:gd name="connsiteX3" fmla="*/ 11259 w 19050"/>
                <a:gd name="connsiteY3" fmla="*/ 5544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47625">
                  <a:moveTo>
                    <a:pt x="0" y="53478"/>
                  </a:moveTo>
                  <a:lnTo>
                    <a:pt x="9360" y="0"/>
                  </a:lnTo>
                  <a:lnTo>
                    <a:pt x="20619" y="1971"/>
                  </a:lnTo>
                  <a:lnTo>
                    <a:pt x="11259" y="55449"/>
                  </a:ln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8060073-7D01-4BCC-AD2D-BEEDF68FD976}"/>
                </a:ext>
              </a:extLst>
            </p:cNvPr>
            <p:cNvSpPr/>
            <p:nvPr/>
          </p:nvSpPr>
          <p:spPr>
            <a:xfrm>
              <a:off x="4475649" y="8640315"/>
              <a:ext cx="9525" cy="28575"/>
            </a:xfrm>
            <a:custGeom>
              <a:avLst/>
              <a:gdLst>
                <a:gd name="connsiteX0" fmla="*/ 0 w 9525"/>
                <a:gd name="connsiteY0" fmla="*/ 30023 h 28575"/>
                <a:gd name="connsiteX1" fmla="*/ 5255 w 9525"/>
                <a:gd name="connsiteY1" fmla="*/ 0 h 28575"/>
                <a:gd name="connsiteX2" fmla="*/ 16513 w 9525"/>
                <a:gd name="connsiteY2" fmla="*/ 1971 h 28575"/>
                <a:gd name="connsiteX3" fmla="*/ 11259 w 9525"/>
                <a:gd name="connsiteY3" fmla="*/ 3199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28575">
                  <a:moveTo>
                    <a:pt x="0" y="30023"/>
                  </a:moveTo>
                  <a:lnTo>
                    <a:pt x="5255" y="0"/>
                  </a:lnTo>
                  <a:lnTo>
                    <a:pt x="16513" y="1971"/>
                  </a:lnTo>
                  <a:lnTo>
                    <a:pt x="11259" y="31993"/>
                  </a:ln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2D373C8-8FD5-46F7-B62A-4B50612B3129}"/>
                </a:ext>
              </a:extLst>
            </p:cNvPr>
            <p:cNvSpPr/>
            <p:nvPr/>
          </p:nvSpPr>
          <p:spPr>
            <a:xfrm>
              <a:off x="4522327" y="8649025"/>
              <a:ext cx="9525" cy="28575"/>
            </a:xfrm>
            <a:custGeom>
              <a:avLst/>
              <a:gdLst>
                <a:gd name="connsiteX0" fmla="*/ 0 w 9525"/>
                <a:gd name="connsiteY0" fmla="*/ 30023 h 28575"/>
                <a:gd name="connsiteX1" fmla="*/ 5258 w 9525"/>
                <a:gd name="connsiteY1" fmla="*/ 0 h 28575"/>
                <a:gd name="connsiteX2" fmla="*/ 16516 w 9525"/>
                <a:gd name="connsiteY2" fmla="*/ 1972 h 28575"/>
                <a:gd name="connsiteX3" fmla="*/ 11258 w 9525"/>
                <a:gd name="connsiteY3" fmla="*/ 319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28575">
                  <a:moveTo>
                    <a:pt x="0" y="30023"/>
                  </a:moveTo>
                  <a:lnTo>
                    <a:pt x="5258" y="0"/>
                  </a:lnTo>
                  <a:lnTo>
                    <a:pt x="16516" y="1972"/>
                  </a:lnTo>
                  <a:lnTo>
                    <a:pt x="11258" y="31994"/>
                  </a:lnTo>
                  <a:close/>
                </a:path>
              </a:pathLst>
            </a:custGeom>
            <a:solidFill>
              <a:srgbClr val="2E3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EE1016C-971D-435A-9F47-30D932112304}"/>
                </a:ext>
              </a:extLst>
            </p:cNvPr>
            <p:cNvSpPr/>
            <p:nvPr/>
          </p:nvSpPr>
          <p:spPr>
            <a:xfrm>
              <a:off x="3938072" y="8459840"/>
              <a:ext cx="57150" cy="57150"/>
            </a:xfrm>
            <a:custGeom>
              <a:avLst/>
              <a:gdLst>
                <a:gd name="connsiteX0" fmla="*/ 58572 w 57150"/>
                <a:gd name="connsiteY0" fmla="*/ 34759 h 57150"/>
                <a:gd name="connsiteX1" fmla="*/ 24282 w 57150"/>
                <a:gd name="connsiteY1" fmla="*/ 58572 h 57150"/>
                <a:gd name="connsiteX2" fmla="*/ 469 w 57150"/>
                <a:gd name="connsiteY2" fmla="*/ 24282 h 57150"/>
                <a:gd name="connsiteX3" fmla="*/ 34759 w 57150"/>
                <a:gd name="connsiteY3" fmla="*/ 469 h 57150"/>
                <a:gd name="connsiteX4" fmla="*/ 58572 w 57150"/>
                <a:gd name="connsiteY4" fmla="*/ 3475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2" y="34759"/>
                  </a:moveTo>
                  <a:cubicBezTo>
                    <a:pt x="55714" y="50952"/>
                    <a:pt x="40474" y="61429"/>
                    <a:pt x="24282" y="58572"/>
                  </a:cubicBezTo>
                  <a:cubicBezTo>
                    <a:pt x="8089" y="55714"/>
                    <a:pt x="-2388" y="40474"/>
                    <a:pt x="469" y="24282"/>
                  </a:cubicBezTo>
                  <a:cubicBezTo>
                    <a:pt x="3327" y="8089"/>
                    <a:pt x="18567" y="-2388"/>
                    <a:pt x="34759" y="469"/>
                  </a:cubicBezTo>
                  <a:cubicBezTo>
                    <a:pt x="50952" y="3327"/>
                    <a:pt x="61429" y="18567"/>
                    <a:pt x="58572" y="347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66" y="2963023"/>
            <a:ext cx="825035" cy="825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AFFFC"/>
              </a:clrFrom>
              <a:clrTo>
                <a:srgbClr val="FA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23168" r="18962" b="21656"/>
          <a:stretch/>
        </p:blipFill>
        <p:spPr>
          <a:xfrm>
            <a:off x="3448594" y="1489166"/>
            <a:ext cx="1058092" cy="940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787" y="249628"/>
            <a:ext cx="902089" cy="902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631" y="1540539"/>
            <a:ext cx="881162" cy="881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23" y="3149978"/>
            <a:ext cx="963873" cy="965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347" y="3501255"/>
            <a:ext cx="694204" cy="69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6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2" grpId="0" animBg="1"/>
      <p:bldP spid="27" grpId="0" animBg="1"/>
      <p:bldP spid="30" grpId="0" animBg="1"/>
      <p:bldP spid="29" grpId="0" animBg="1"/>
      <p:bldP spid="28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5F02814-3292-44B8-A747-BBBB8BADA685}"/>
              </a:ext>
            </a:extLst>
          </p:cNvPr>
          <p:cNvSpPr/>
          <p:nvPr/>
        </p:nvSpPr>
        <p:spPr>
          <a:xfrm>
            <a:off x="1066800" y="825318"/>
            <a:ext cx="5334000" cy="3119024"/>
          </a:xfrm>
          <a:prstGeom prst="roundRect">
            <a:avLst>
              <a:gd name="adj" fmla="val 896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1A20CB4-0B8F-46F5-B996-9DA592E53047}"/>
              </a:ext>
            </a:extLst>
          </p:cNvPr>
          <p:cNvSpPr/>
          <p:nvPr/>
        </p:nvSpPr>
        <p:spPr>
          <a:xfrm>
            <a:off x="6578148" y="2205877"/>
            <a:ext cx="3263037" cy="3655837"/>
          </a:xfrm>
          <a:prstGeom prst="roundRect">
            <a:avLst>
              <a:gd name="adj" fmla="val 8964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861D3-02D9-4F13-AD66-D4F50C829679}"/>
              </a:ext>
            </a:extLst>
          </p:cNvPr>
          <p:cNvSpPr/>
          <p:nvPr/>
        </p:nvSpPr>
        <p:spPr>
          <a:xfrm>
            <a:off x="3569222" y="2732592"/>
            <a:ext cx="50535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Fredoka One" panose="02000000000000000000"/>
              </a:rPr>
              <a:t>Kas </a:t>
            </a:r>
            <a:r>
              <a:rPr lang="en-US" sz="3000" b="1" dirty="0" err="1">
                <a:solidFill>
                  <a:schemeClr val="bg1"/>
                </a:solidFill>
                <a:latin typeface="Fredoka One" panose="02000000000000000000"/>
              </a:rPr>
              <a:t>tuled</a:t>
            </a:r>
            <a:r>
              <a:rPr lang="en-US" sz="3000" b="1" dirty="0">
                <a:solidFill>
                  <a:schemeClr val="bg1"/>
                </a:solidFill>
                <a:latin typeface="Fredoka One" panose="02000000000000000000"/>
              </a:rPr>
              <a:t> </a:t>
            </a:r>
            <a:r>
              <a:rPr lang="en-US" sz="3000" b="1">
                <a:solidFill>
                  <a:schemeClr val="bg1"/>
                </a:solidFill>
                <a:latin typeface="Fredoka One" panose="02000000000000000000"/>
              </a:rPr>
              <a:t>pardale?</a:t>
            </a:r>
            <a:endParaRPr lang="en-US" sz="3000" b="1" dirty="0">
              <a:solidFill>
                <a:schemeClr val="bg1"/>
              </a:solidFill>
              <a:latin typeface="Fredoka One" panose="0200000000000000000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201DA1C-6D2F-470C-9F4A-743DC0FDC0EC}"/>
              </a:ext>
            </a:extLst>
          </p:cNvPr>
          <p:cNvSpPr/>
          <p:nvPr/>
        </p:nvSpPr>
        <p:spPr>
          <a:xfrm>
            <a:off x="1796098" y="3797544"/>
            <a:ext cx="306695" cy="306851"/>
          </a:xfrm>
          <a:custGeom>
            <a:avLst/>
            <a:gdLst/>
            <a:ahLst/>
            <a:cxnLst/>
            <a:rect l="l" t="t" r="r" b="b"/>
            <a:pathLst>
              <a:path w="306695" h="306851">
                <a:moveTo>
                  <a:pt x="161166" y="202"/>
                </a:moveTo>
                <a:cubicBezTo>
                  <a:pt x="207854" y="2307"/>
                  <a:pt x="244177" y="20318"/>
                  <a:pt x="270133" y="54236"/>
                </a:cubicBezTo>
                <a:cubicBezTo>
                  <a:pt x="296089" y="88155"/>
                  <a:pt x="308226" y="123789"/>
                  <a:pt x="306542" y="161140"/>
                </a:cubicBezTo>
                <a:cubicBezTo>
                  <a:pt x="304806" y="199658"/>
                  <a:pt x="288929" y="234030"/>
                  <a:pt x="258912" y="264256"/>
                </a:cubicBezTo>
                <a:cubicBezTo>
                  <a:pt x="228895" y="294482"/>
                  <a:pt x="192292" y="308622"/>
                  <a:pt x="149106" y="306675"/>
                </a:cubicBezTo>
                <a:cubicBezTo>
                  <a:pt x="105919" y="304728"/>
                  <a:pt x="69862" y="287313"/>
                  <a:pt x="40935" y="254431"/>
                </a:cubicBezTo>
                <a:cubicBezTo>
                  <a:pt x="12008" y="221548"/>
                  <a:pt x="-1588" y="185847"/>
                  <a:pt x="148" y="147329"/>
                </a:cubicBezTo>
                <a:cubicBezTo>
                  <a:pt x="1885" y="108811"/>
                  <a:pt x="17483" y="74134"/>
                  <a:pt x="46943" y="43299"/>
                </a:cubicBezTo>
                <a:cubicBezTo>
                  <a:pt x="76403" y="12463"/>
                  <a:pt x="114477" y="-1902"/>
                  <a:pt x="161166" y="20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41891C17-4E8D-47DE-81C1-11D0FC6E997E}"/>
              </a:ext>
            </a:extLst>
          </p:cNvPr>
          <p:cNvSpPr>
            <a:spLocks/>
          </p:cNvSpPr>
          <p:nvPr/>
        </p:nvSpPr>
        <p:spPr bwMode="auto">
          <a:xfrm rot="900000">
            <a:off x="9410560" y="1880836"/>
            <a:ext cx="686079" cy="766098"/>
          </a:xfrm>
          <a:custGeom>
            <a:avLst/>
            <a:gdLst>
              <a:gd name="T0" fmla="*/ 500 w 540"/>
              <a:gd name="T1" fmla="*/ 235 h 604"/>
              <a:gd name="T2" fmla="*/ 120 w 540"/>
              <a:gd name="T3" fmla="*/ 15 h 604"/>
              <a:gd name="T4" fmla="*/ 40 w 540"/>
              <a:gd name="T5" fmla="*/ 15 h 604"/>
              <a:gd name="T6" fmla="*/ 0 w 540"/>
              <a:gd name="T7" fmla="*/ 84 h 604"/>
              <a:gd name="T8" fmla="*/ 0 w 540"/>
              <a:gd name="T9" fmla="*/ 524 h 604"/>
              <a:gd name="T10" fmla="*/ 40 w 540"/>
              <a:gd name="T11" fmla="*/ 593 h 604"/>
              <a:gd name="T12" fmla="*/ 80 w 540"/>
              <a:gd name="T13" fmla="*/ 604 h 604"/>
              <a:gd name="T14" fmla="*/ 120 w 540"/>
              <a:gd name="T15" fmla="*/ 593 h 604"/>
              <a:gd name="T16" fmla="*/ 500 w 540"/>
              <a:gd name="T17" fmla="*/ 373 h 604"/>
              <a:gd name="T18" fmla="*/ 540 w 540"/>
              <a:gd name="T19" fmla="*/ 304 h 604"/>
              <a:gd name="T20" fmla="*/ 500 w 540"/>
              <a:gd name="T21" fmla="*/ 235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0" h="604">
                <a:moveTo>
                  <a:pt x="500" y="235"/>
                </a:moveTo>
                <a:cubicBezTo>
                  <a:pt x="120" y="15"/>
                  <a:pt x="120" y="15"/>
                  <a:pt x="120" y="15"/>
                </a:cubicBezTo>
                <a:cubicBezTo>
                  <a:pt x="95" y="0"/>
                  <a:pt x="65" y="0"/>
                  <a:pt x="40" y="15"/>
                </a:cubicBezTo>
                <a:cubicBezTo>
                  <a:pt x="15" y="29"/>
                  <a:pt x="0" y="55"/>
                  <a:pt x="0" y="84"/>
                </a:cubicBezTo>
                <a:cubicBezTo>
                  <a:pt x="0" y="524"/>
                  <a:pt x="0" y="524"/>
                  <a:pt x="0" y="524"/>
                </a:cubicBezTo>
                <a:cubicBezTo>
                  <a:pt x="0" y="553"/>
                  <a:pt x="15" y="579"/>
                  <a:pt x="40" y="593"/>
                </a:cubicBezTo>
                <a:cubicBezTo>
                  <a:pt x="52" y="600"/>
                  <a:pt x="66" y="604"/>
                  <a:pt x="80" y="604"/>
                </a:cubicBezTo>
                <a:cubicBezTo>
                  <a:pt x="94" y="604"/>
                  <a:pt x="108" y="600"/>
                  <a:pt x="120" y="593"/>
                </a:cubicBezTo>
                <a:cubicBezTo>
                  <a:pt x="500" y="373"/>
                  <a:pt x="500" y="373"/>
                  <a:pt x="500" y="373"/>
                </a:cubicBezTo>
                <a:cubicBezTo>
                  <a:pt x="525" y="359"/>
                  <a:pt x="540" y="333"/>
                  <a:pt x="540" y="304"/>
                </a:cubicBezTo>
                <a:cubicBezTo>
                  <a:pt x="540" y="275"/>
                  <a:pt x="525" y="249"/>
                  <a:pt x="500" y="2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06400" dist="38100" dir="5400000" algn="t" rotWithShape="0">
              <a:schemeClr val="accent1">
                <a:alpha val="7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3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0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6" grpId="0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68">
      <a:dk1>
        <a:srgbClr val="000000"/>
      </a:dk1>
      <a:lt1>
        <a:srgbClr val="FFFFFF"/>
      </a:lt1>
      <a:dk2>
        <a:srgbClr val="2D3847"/>
      </a:dk2>
      <a:lt2>
        <a:srgbClr val="E7E6E6"/>
      </a:lt2>
      <a:accent1>
        <a:srgbClr val="336699"/>
      </a:accent1>
      <a:accent2>
        <a:srgbClr val="CC3333"/>
      </a:accent2>
      <a:accent3>
        <a:srgbClr val="339933"/>
      </a:accent3>
      <a:accent4>
        <a:srgbClr val="FFCC33"/>
      </a:accent4>
      <a:accent5>
        <a:srgbClr val="336699"/>
      </a:accent5>
      <a:accent6>
        <a:srgbClr val="CC3333"/>
      </a:accent6>
      <a:hlink>
        <a:srgbClr val="339933"/>
      </a:hlink>
      <a:folHlink>
        <a:srgbClr val="FFCC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198996D-F176-4F5B-95D6-F14663468905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3628</TotalTime>
  <Words>295</Words>
  <Application>Microsoft Macintosh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Courier New</vt:lpstr>
      <vt:lpstr>Fredoka One</vt:lpstr>
      <vt:lpstr>inherit</vt:lpstr>
      <vt:lpstr>Montserrat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joenanto</dc:creator>
  <cp:lastModifiedBy>Kaspar Kaugija</cp:lastModifiedBy>
  <cp:revision>354</cp:revision>
  <dcterms:created xsi:type="dcterms:W3CDTF">2017-04-18T01:46:38Z</dcterms:created>
  <dcterms:modified xsi:type="dcterms:W3CDTF">2022-10-31T09:33:49Z</dcterms:modified>
</cp:coreProperties>
</file>